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724" r:id="rId5"/>
  </p:sldMasterIdLst>
  <p:notesMasterIdLst>
    <p:notesMasterId r:id="rId41"/>
  </p:notesMasterIdLst>
  <p:sldIdLst>
    <p:sldId id="2495" r:id="rId6"/>
    <p:sldId id="2496" r:id="rId7"/>
    <p:sldId id="2545" r:id="rId8"/>
    <p:sldId id="2546" r:id="rId9"/>
    <p:sldId id="2547" r:id="rId10"/>
    <p:sldId id="2537" r:id="rId11"/>
    <p:sldId id="2512" r:id="rId12"/>
    <p:sldId id="2524" r:id="rId13"/>
    <p:sldId id="2525" r:id="rId14"/>
    <p:sldId id="2526" r:id="rId15"/>
    <p:sldId id="2538" r:id="rId16"/>
    <p:sldId id="2527" r:id="rId17"/>
    <p:sldId id="2540" r:id="rId18"/>
    <p:sldId id="2513" r:id="rId19"/>
    <p:sldId id="2514" r:id="rId20"/>
    <p:sldId id="2523" r:id="rId21"/>
    <p:sldId id="2539" r:id="rId22"/>
    <p:sldId id="2532" r:id="rId23"/>
    <p:sldId id="2529" r:id="rId24"/>
    <p:sldId id="2544" r:id="rId25"/>
    <p:sldId id="2530" r:id="rId26"/>
    <p:sldId id="2506" r:id="rId27"/>
    <p:sldId id="2542" r:id="rId28"/>
    <p:sldId id="2543" r:id="rId29"/>
    <p:sldId id="2541" r:id="rId30"/>
    <p:sldId id="2509" r:id="rId31"/>
    <p:sldId id="2531" r:id="rId32"/>
    <p:sldId id="2533" r:id="rId33"/>
    <p:sldId id="2535" r:id="rId34"/>
    <p:sldId id="2536" r:id="rId35"/>
    <p:sldId id="2548" r:id="rId36"/>
    <p:sldId id="2549" r:id="rId37"/>
    <p:sldId id="2550" r:id="rId38"/>
    <p:sldId id="2551" r:id="rId39"/>
    <p:sldId id="235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96EC"/>
    <a:srgbClr val="B0FF4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6CDDF0-66A3-0AFB-3327-7F0294F76E7D}" v="321" dt="2023-07-18T08:13:45.870"/>
    <p1510:client id="{1AF1A6A6-CCFD-C265-2F38-0EF9FE66DAB3}" v="318" dt="2023-07-19T09:20:47.357"/>
    <p1510:client id="{34A5D072-C907-8BBF-29DB-7975BDCB7E98}" v="678" dt="2023-07-20T10:38:10.995"/>
    <p1510:client id="{36A931BA-9770-C192-9CA0-9D9FADA4F5D2}" v="385" dt="2023-07-18T08:13:02.712"/>
    <p1510:client id="{53B97A8F-79CB-FDA9-77F8-68D760BF4400}" v="709" dt="2023-07-20T03:57:59.451"/>
    <p1510:client id="{5C32615B-7767-56E4-3292-772103B363D5}" v="246" dt="2023-07-19T10:41:20.034"/>
    <p1510:client id="{69669149-F973-A5C6-A47F-BB2159F4AD25}" v="230" dt="2023-07-27T03:29:51.879"/>
    <p1510:client id="{7101B364-DC3A-CC2B-A83B-58F37C87EDE4}" v="134" dt="2023-07-19T03:38:11.202"/>
    <p1510:client id="{7BE75455-43FB-39AC-7619-F8FD36A7D56E}" v="79" dt="2023-07-26T06:21:20.406"/>
    <p1510:client id="{8C6E14E9-CD49-382E-D0DD-89930CF635A2}" v="130" dt="2023-07-20T03:53:20.831"/>
    <p1510:client id="{A97D36CD-1752-B1F5-C309-CEA17942989C}" v="89" dt="2023-07-24T07:48:09.314"/>
    <p1510:client id="{BFBCB166-F83F-94EF-05DE-8AAA61CF6CA9}" v="863" dt="2023-07-24T09:54:18.408"/>
    <p1510:client id="{F41A2C60-8B25-CD39-1B5F-904564D48E62}" v="623" dt="2023-07-27T07:02:28.2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310" autoAdjust="0"/>
  </p:normalViewPr>
  <p:slideViewPr>
    <p:cSldViewPr snapToGrid="0">
      <p:cViewPr varScale="1">
        <p:scale>
          <a:sx n="78" d="100"/>
          <a:sy n="78" d="100"/>
        </p:scale>
        <p:origin x="10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7BCC6-6A86-41A5-B51D-ABE4513941FE}" type="datetimeFigureOut">
              <a:rPr lang="en-US" smtClean="0"/>
              <a:t>7/18/2024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0A69C-A3CA-4204-A9B2-D9EC623511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937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75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6443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906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876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333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209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776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88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143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663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58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7973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963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3712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081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489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47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89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4825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412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811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129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885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138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4001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386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43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119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342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70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178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160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704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708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D14D25B-F04E-41B4-A3FE-A41726A7EB8E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206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C7AD3A-599B-4013-9C13-39954DC16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B9AB66-50F5-4F99-BD23-A9521428DF38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C8EB2-9FA7-41E0-9ED8-5393479C4C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F155E-4AF5-46F2-9B1D-1AA8A27811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3043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07600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43CF453-BAE3-4EEA-8076-C882B98A29AA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55931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861F58-9F2F-409A-8550-2802A028BFA2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2522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36426-6EC5-4026-9861-2E3B511F9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A64012-C6E2-4CA3-AD1B-B2EAAB68F2A8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30656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471CB8E-9AE9-46F1-B68E-24910AB99241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399" y="6323714"/>
            <a:ext cx="48071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8556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6251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8468473-55A5-4C48-8D7D-CB4B5992D163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48547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56955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109585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20CC094-50AD-4476-9B55-89B7F6FB9B02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82963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CB53772D-2D54-498A-BAA7-7AA0E983E49F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19802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5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106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44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85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366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781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929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70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4560-DEDE-4304-8564-D6CFB1921300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001B6360-DAB2-49A6-82CB-CA3E3B30CE88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3599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836000" y="1269000"/>
            <a:ext cx="2520000" cy="44690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299200" y="2124000"/>
            <a:ext cx="15984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99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5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7626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92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6E03B-D1A3-49D7-BDA2-2B1C473B90C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96AD6E60-74C5-4EB7-8E6B-C46A5E42E562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37314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CA95F-2646-46AB-92A0-FCDE59F0AF6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4D17F44-06A8-423E-B0DF-AFA9D3366319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3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940B7A-7E82-49B1-BDF0-AB59103EF910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71057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BC50C-C444-4B7B-9C48-B452761CAA3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C5C93C6-E7CF-46D2-BD0F-E93EF82A5A90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9BFC-ADBE-4018-AB63-D218070638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39022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3D78-2787-4EF7-B776-7FA4318D14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98659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D9D2-73BE-48E3-A286-419A1A9E7E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18CC9B5-0496-45A8-A223-C6F5B3064F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26D462-3FA9-4B2E-87C6-3FF170DC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0A4E95-8AA0-4749-BAB0-3AEE5DC94FAB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F73562-C31F-4EFD-92D8-787957F17C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350000" y="6323714"/>
            <a:ext cx="3662682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2B0F2-80AA-46C0-832B-A7C809992C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93484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F7817DA-7F33-424A-9E90-78F25CED767C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0993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8438400" y="1242000"/>
            <a:ext cx="2721600" cy="48997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40799" y="2185037"/>
            <a:ext cx="1721485" cy="3072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894000" y="1000800"/>
            <a:ext cx="2988000" cy="5385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39027" y="2028826"/>
            <a:ext cx="1898648" cy="3352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6"/>
          </p:nvPr>
        </p:nvSpPr>
        <p:spPr>
          <a:xfrm>
            <a:off x="6057900" y="4183925"/>
            <a:ext cx="2114550" cy="21149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7"/>
          </p:nvPr>
        </p:nvSpPr>
        <p:spPr>
          <a:xfrm>
            <a:off x="6393076" y="4519616"/>
            <a:ext cx="1444199" cy="1443600"/>
          </a:xfrm>
          <a:prstGeom prst="roundRect">
            <a:avLst>
              <a:gd name="adj" fmla="val 2456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4AD55B3-D661-491A-8908-26DA58DF016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99B6B086-10BF-4ABA-BA3B-5416C2840D66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65019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610600" y="442912"/>
            <a:ext cx="3489076" cy="5895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6871" y="1569600"/>
            <a:ext cx="2214000" cy="367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65899" y="69850"/>
            <a:ext cx="3867785" cy="65357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68400" y="1317600"/>
            <a:ext cx="2462400" cy="40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Subtitle_half_left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603584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BB3C1-F184-4624-957C-11069899683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B2CB752-83FD-4F61-B2E3-E5EB2B6936F8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65688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6A19F56-A30B-407A-A2AB-BE2F7D94F3A8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C21C60-F8F6-4713-9C3A-36A45EB42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538131-5352-4760-982F-4CF68C137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36307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0377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7458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04A4EF1-749B-41B1-BB3D-AC96E6E683ED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3996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B690F-AE10-4AC5-B742-38A87F78E8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F356AB-D0D8-4167-B117-3B8AB329EC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8294-CB5D-48A3-AF81-4EA0BC6DBA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34B0AC7-6DD4-4855-9315-77D5E5906070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0D8B-DB9A-446B-ABAF-4EB4825BAA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0A2-3A3F-47BA-AA36-8341BD8C79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75397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60587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8EDBA-32D1-4CAD-B6F5-A12817AA145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B3AE02C-E262-41A2-B956-573B419E8D6F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0887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1CA83-4C14-4F76-8A2E-4BC45FED9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E107578-9F60-4EE0-8F1A-A10C9CEE32A0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516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97BB7-0400-4F5F-B75B-E08643B21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AE3C6D8-0AAA-48FD-A15F-FC365E7E6D34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F71E9-F7CE-4E64-AEEB-C5CAA1C4C9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6FA90-FF74-470B-B12B-CCFE0A47C2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406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E8933-31AB-4E36-AA2D-4C3A1404976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F2A2A57-A134-4A67-B20D-8A6D6DCCA218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642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35780" y="1958400"/>
            <a:ext cx="2473200" cy="444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86238" y="2800350"/>
            <a:ext cx="1576462" cy="278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0666-F520-4269-B254-69D901F7443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F7869CE-968A-447D-A014-60B23ABD5026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9300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84400" y="360000"/>
            <a:ext cx="9806400" cy="59626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73199" y="842963"/>
            <a:ext cx="9242425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86E8-732D-41AD-8CBC-E4BE91507A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C1B02AA-DA0A-4B28-BA6B-DE552E8A4D6E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82828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528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9400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18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10000" y="324000"/>
            <a:ext cx="7048800" cy="602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02178" y="859537"/>
            <a:ext cx="6478822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243B8-8FCB-438F-B4A9-64F98C1EE6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C4CB5AB-A68F-4409-8AE1-B729AEDB8D4E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7203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57900" y="1384300"/>
            <a:ext cx="5765800" cy="46863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938" y="1943100"/>
            <a:ext cx="5186361" cy="385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5A0D-1399-471C-86C5-8E18B0508C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FEE010B-D02B-4F12-AE1D-89F6CEFD56FE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809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18A5-09F4-47C1-A4BD-EC66B9E1685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437C6B2-BA7C-45F5-A366-9A5D52EB16E6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BA99D-F27E-46D4-86A6-1803583B42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A439-BB0B-4BC6-A160-9D3AE0EBCD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782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7D3ED-8D67-4329-961D-BAFB628883A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891D45F-4B1F-401D-A70C-026F2307492B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96849-6AD9-46A1-9917-550D61FDBE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0C9D-FFF7-4329-BDB4-01B62B2341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642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5079B-A7F3-4458-8D93-E8D810E987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679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0F6E487-C0F3-4BB1-B0C2-3B42828CCDBB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759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58477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D997D5-8542-4D50-82CF-530BD681E7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5B13D2A-A265-4C13-96B8-0C9FD04767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41A3C-0269-4E96-A1C3-B8F2FE27735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5847314-6EB7-46AB-B655-79CEA136D4B8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E80F82-6865-4C87-B55A-2FF7D1EA992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BBAD8A-9C56-467E-B4BF-1DEFC44742C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967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A2478-8C79-49CE-AE5F-81ABB10DA7A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Work Sans" panose="00000500000000000000" pitchFamily="2" charset="0"/>
              </a:defRPr>
            </a:lvl1pPr>
          </a:lstStyle>
          <a:p>
            <a:fld id="{979AC459-CC90-4EF0-A455-84BE363FB76E}" type="datetime1">
              <a:rPr lang="en-US" smtClean="0"/>
              <a:t>7/18/2024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BF58A0-B235-426E-9B16-F413F8ECE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F5FE1E4-3C23-4975-A999-240F58DD6A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2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536400" y="6323714"/>
            <a:ext cx="4183061" cy="245776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0" name="Title_half_left"/>
          <p:cNvSpPr>
            <a:spLocks noGrp="1"/>
          </p:cNvSpPr>
          <p:nvPr>
            <p:ph type="title"/>
          </p:nvPr>
        </p:nvSpPr>
        <p:spPr>
          <a:xfrm>
            <a:off x="185034" y="2404367"/>
            <a:ext cx="5729991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595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8647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right"/>
          <p:cNvSpPr>
            <a:spLocks noGrp="1"/>
          </p:cNvSpPr>
          <p:nvPr userDrawn="1">
            <p:ph type="title"/>
          </p:nvPr>
        </p:nvSpPr>
        <p:spPr>
          <a:xfrm>
            <a:off x="6273801" y="2390232"/>
            <a:ext cx="5380741" cy="1415772"/>
          </a:xfrm>
        </p:spPr>
        <p:txBody>
          <a:bodyPr/>
          <a:lstStyle>
            <a:lvl1pPr>
              <a:defRPr sz="43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2F6C44-7D21-4EA5-8C0E-FDED3B0360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C43E80A-1716-4627-AA5F-2CC120E23962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86F3A-4614-43C1-8DAE-9518F2DC7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399" y="6323714"/>
            <a:ext cx="4769025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en-US" dirty="0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0B32D-AD1C-438E-BC41-93308B2179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94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&amp; half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6351224" y="6323714"/>
            <a:ext cx="3661458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0" name="Title_half_left"/>
          <p:cNvSpPr>
            <a:spLocks noGrp="1"/>
          </p:cNvSpPr>
          <p:nvPr>
            <p:ph type="title"/>
          </p:nvPr>
        </p:nvSpPr>
        <p:spPr>
          <a:xfrm>
            <a:off x="605193" y="2652370"/>
            <a:ext cx="5245825" cy="1508105"/>
          </a:xfrm>
        </p:spPr>
        <p:txBody>
          <a:bodyPr anchor="ctr" anchorCtr="0"/>
          <a:lstStyle>
            <a:lvl1pPr algn="ctr">
              <a:defRPr sz="46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5AB6F-44FF-402A-813F-D93049EE6C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CE6DB69-2988-48A8-A2EF-515E15BA4BF0}" type="datetime1">
              <a:rPr lang="en-US" smtClean="0"/>
              <a:t>7/18/2024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65BB54-D9C9-40AD-9F36-2B2491737C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299EAAB-0612-4F63-B714-4E51EBAE4B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211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&amp; half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6351224" y="6323714"/>
            <a:ext cx="3661458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Title_half_left"/>
          <p:cNvSpPr>
            <a:spLocks noGrp="1"/>
          </p:cNvSpPr>
          <p:nvPr>
            <p:ph type="title"/>
          </p:nvPr>
        </p:nvSpPr>
        <p:spPr>
          <a:xfrm>
            <a:off x="605193" y="1839567"/>
            <a:ext cx="5245825" cy="1508105"/>
          </a:xfrm>
        </p:spPr>
        <p:txBody>
          <a:bodyPr anchor="t" anchorCtr="0"/>
          <a:lstStyle>
            <a:lvl1pPr algn="ctr">
              <a:defRPr sz="46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78E94A-CBAE-4789-8403-EABB3F38639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EEF6EB9-130E-41A7-B2D7-E84D0C557796}" type="datetime1">
              <a:rPr lang="en-US" smtClean="0"/>
              <a:t>7/18/2024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7BF455-666A-4497-B079-97A2552DAD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D49AE49-73C4-4448-A916-A16E7B6237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908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&amp; half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6351224" y="6323714"/>
            <a:ext cx="3661458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Title_half_left"/>
          <p:cNvSpPr>
            <a:spLocks noGrp="1"/>
          </p:cNvSpPr>
          <p:nvPr>
            <p:ph type="title"/>
          </p:nvPr>
        </p:nvSpPr>
        <p:spPr>
          <a:xfrm>
            <a:off x="605193" y="2178236"/>
            <a:ext cx="5245825" cy="1508105"/>
          </a:xfrm>
        </p:spPr>
        <p:txBody>
          <a:bodyPr anchor="t" anchorCtr="0"/>
          <a:lstStyle>
            <a:lvl1pPr algn="ctr">
              <a:defRPr sz="46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D3F2F-0EA4-48C7-843F-E78DA73F1BF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7D5F4F8-01CD-4302-AAA4-E7E0E6763916}" type="datetime1">
              <a:rPr lang="en-US" smtClean="0"/>
              <a:t>7/18/2024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A3E365-F11D-4060-A6A2-608477ABAE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A2B7853-DD6B-4749-BA6C-C2791226BA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186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58477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BCD098-4D44-437E-B895-9352F280AD3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E248249-E42C-4DF4-838D-3CA0B08D6F1A}" type="datetime1">
              <a:rPr lang="en-US" smtClean="0"/>
              <a:t>7/18/2024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F22748-A627-4E97-A3E7-6C00E43CCD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8B42487-CDD2-418A-A2A3-13E7867F1C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699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>
            <a:norm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1F96C5-3350-41E7-9935-541D8E55CB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40EF68-7D42-489F-94CE-E497CA89B478}" type="datetime1">
              <a:rPr lang="en-US" smtClean="0"/>
              <a:t>7/18/2024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194D9-0741-4E27-B3E3-BCC4A9F59B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849D2A-A30B-4356-922F-72CA51FACC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802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63600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72956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DD618-DA0C-4B98-A734-B2100C4DE3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719E1C8-BEC8-40FA-8885-69714F95DF1C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68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97000" y="1485900"/>
            <a:ext cx="6299200" cy="3829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87499" y="1803388"/>
            <a:ext cx="5922963" cy="3335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51353" y="1585913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43600" y="1738313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51353" y="3381376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743600" y="3533776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B1FEBC-DBE4-46E4-85A5-7821E88119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42B69915-E88E-41D2-B3C3-B5DE384857F8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9514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B1DBAE1-25D6-448C-B315-608DDAAF0A6C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1096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649D5E-F6D0-4AA0-9127-CE8B8D68317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519A0E5-238C-4C2D-BEC4-E00F657FEFAC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18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DD8503D-7543-459E-AD88-4D8E7854E5C9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4039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614988" y="1671637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62727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477726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92575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59662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075194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2281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6DA9F-7CE5-43B5-8F53-462D33E0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AACCEC2-F83A-4295-AF20-8FD7EB605751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0489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AFC74-5FD3-4865-8C40-97BD719CA79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C5D42C8-91BE-4D04-92BB-602CD2D6527E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234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6F329FB-98F1-4B89-AD6E-0A22E9E4D089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0153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821B60D-EEC4-40EC-8115-E7FCE190F5B2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635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C102-29F4-44F4-9717-4F55C36451D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63363EA6-82F6-4BB6-9066-3552C02A747C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409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6CC8198-90A5-460E-B211-3372B6783B2A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7876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07600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3B4A88D-E76C-4BF5-947E-A856A7E6EE2B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1079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021D8C5-800A-4BA0-A0B3-C7999B5692F3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749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36426-6EC5-4026-9861-2E3B511F9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D12E39E-4B16-4C5A-AEE6-779D814F1681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5384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0C24718-E643-4351-AF73-4E1F81CBE6B8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399" y="6323714"/>
            <a:ext cx="48071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2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8D09327-37F5-4364-A06A-BAF4A698C563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87903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6251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EDFE0FF-CA83-4ED8-B43B-A78D8184D9E1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48547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0920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109585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8724733-A4EB-47D1-A4E6-75620198E1E7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2646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297A6A16-D726-45CB-A57A-AAC59A027573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86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5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106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44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85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366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781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929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70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4560-DEDE-4304-8564-D6CFB1921300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7B10B1C1-C2DB-4EFB-9BF9-B417533EB5E2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789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836000" y="1269000"/>
            <a:ext cx="2520000" cy="44690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299200" y="2124000"/>
            <a:ext cx="15984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99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5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7626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92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6E03B-D1A3-49D7-BDA2-2B1C473B90C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D3B95A2D-B852-48BE-9AA1-0A6FE6D02F44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714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CA95F-2646-46AB-92A0-FCDE59F0AF6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719BDEB5-E922-4214-B79D-777C521C5159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378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BC50C-C444-4B7B-9C48-B452761CAA3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A9F5F14-1424-4BCB-A416-591C6EBBC83E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9BFC-ADBE-4018-AB63-D218070638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39022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3D78-2787-4EF7-B776-7FA4318D14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652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D9D2-73BE-48E3-A286-419A1A9E7E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18CC9B5-0496-45A8-A223-C6F5B3064F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26D462-3FA9-4B2E-87C6-3FF170DC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752E02-19F3-4B1A-AA8F-7FF8D0709000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F73562-C31F-4EFD-92D8-787957F17C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350000" y="6323714"/>
            <a:ext cx="3662682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2B0F2-80AA-46C0-832B-A7C809992C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188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5762C9-4CB8-4AF4-B3CE-62C0C8971C6C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6544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8438400" y="1242000"/>
            <a:ext cx="2721600" cy="48997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40799" y="2185037"/>
            <a:ext cx="1721485" cy="3072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894000" y="1000800"/>
            <a:ext cx="2988000" cy="5385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39027" y="2028826"/>
            <a:ext cx="1898648" cy="3352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6"/>
          </p:nvPr>
        </p:nvSpPr>
        <p:spPr>
          <a:xfrm>
            <a:off x="6057900" y="4183925"/>
            <a:ext cx="2114550" cy="21149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7"/>
          </p:nvPr>
        </p:nvSpPr>
        <p:spPr>
          <a:xfrm>
            <a:off x="6393076" y="4519616"/>
            <a:ext cx="1444199" cy="1443600"/>
          </a:xfrm>
          <a:prstGeom prst="roundRect">
            <a:avLst>
              <a:gd name="adj" fmla="val 2456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4AD55B3-D661-491A-8908-26DA58DF016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2A8CA22-B0CF-4CEA-9CFC-D07ADA46A4AB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82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7B96DD6-FB80-4916-93B6-4A946ABAFB25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6575" y="1641352"/>
            <a:ext cx="11117263" cy="4313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50912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610600" y="442912"/>
            <a:ext cx="3489076" cy="5895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6871" y="1569600"/>
            <a:ext cx="2214000" cy="367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65899" y="69850"/>
            <a:ext cx="3867785" cy="65357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68400" y="1317600"/>
            <a:ext cx="2462400" cy="40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Subtitle_half_left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603584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BB3C1-F184-4624-957C-11069899683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4F0E900-6388-4225-AAAA-1693BE4C2111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7336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2D01D9F6-C106-436F-A436-26DEB17D2C2F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C21C60-F8F6-4713-9C3A-36A45EB42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538131-5352-4760-982F-4CF68C137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128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7458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8D59BFD-7D5B-47FC-878D-0B81C3399F71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8493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B690F-AE10-4AC5-B742-38A87F78E8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F356AB-D0D8-4167-B117-3B8AB329EC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8294-CB5D-48A3-AF81-4EA0BC6DBA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4C38730-FFAF-47D1-9F3D-16B71C8D7E77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0D8B-DB9A-446B-ABAF-4EB4825BAA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0A2-3A3F-47BA-AA36-8341BD8C79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0819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60587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8EDBA-32D1-4CAD-B6F5-A12817AA145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653B4CC-5C4A-48FF-8EC2-4AAB0EFACB60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1120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1CA83-4C14-4F76-8A2E-4BC45FED9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A4331AC-7E48-4FB9-B608-87AA22CC1E73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0874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E8933-31AB-4E36-AA2D-4C3A1404976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0FAB59C-0A52-497F-914D-B97445792453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587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35780" y="1958400"/>
            <a:ext cx="2473200" cy="444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86238" y="2800350"/>
            <a:ext cx="1576462" cy="278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0666-F520-4269-B254-69D901F7443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4D5045B-90A2-4381-841E-CE79D3B57AC8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7324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84400" y="360000"/>
            <a:ext cx="9806400" cy="59626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73199" y="842963"/>
            <a:ext cx="9242425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86E8-732D-41AD-8CBC-E4BE91507A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AF21005-30B8-4266-9712-07BBB3662E1D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1223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528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9400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18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10000" y="324000"/>
            <a:ext cx="7048800" cy="602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02178" y="859537"/>
            <a:ext cx="6478822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243B8-8FCB-438F-B4A9-64F98C1EE6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068E078-9596-418F-9FFA-8FB74F5372A4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30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BACF-7090-44BF-97BE-663BB3AB658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65E4DE-BB6D-45C6-9EEB-5B001149AFB7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7A4BB-C49F-46C1-BC09-CB54BF7D33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851-88CA-4B66-B127-8E6BFAD2CE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995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57900" y="1384300"/>
            <a:ext cx="5765800" cy="46863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938" y="1943100"/>
            <a:ext cx="5186361" cy="385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5A0D-1399-471C-86C5-8E18B0508C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F5FD4CA-360D-46C3-8355-690FD699B3FD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6431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800" y="277370"/>
            <a:ext cx="11049000" cy="60960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667">
                <a:solidFill>
                  <a:schemeClr val="tx2"/>
                </a:solidFill>
              </a:defRPr>
            </a:lvl1pPr>
            <a:lvl2pPr marL="544172" indent="0">
              <a:buNone/>
              <a:defRPr sz="2167">
                <a:solidFill>
                  <a:schemeClr val="tx1">
                    <a:tint val="75000"/>
                  </a:schemeClr>
                </a:solidFill>
              </a:defRPr>
            </a:lvl2pPr>
            <a:lvl3pPr marL="1088342" indent="0">
              <a:buNone/>
              <a:defRPr sz="1917">
                <a:solidFill>
                  <a:schemeClr val="tx1">
                    <a:tint val="75000"/>
                  </a:schemeClr>
                </a:solidFill>
              </a:defRPr>
            </a:lvl3pPr>
            <a:lvl4pPr marL="1632516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4pPr>
            <a:lvl5pPr marL="2176686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5pPr>
            <a:lvl6pPr marL="2720857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6pPr>
            <a:lvl7pPr marL="3265029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7pPr>
            <a:lvl8pPr marL="3809199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8pPr>
            <a:lvl9pPr marL="4353372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the title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1658600" y="304800"/>
            <a:ext cx="5334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1" tIns="38095" rIns="76191" bIns="38095" rtlCol="0" anchor="ctr"/>
          <a:lstStyle/>
          <a:p>
            <a:pPr algn="ctr"/>
            <a:endParaRPr lang="en-US" sz="1500" dirty="0">
              <a:solidFill>
                <a:prstClr val="white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04273" y="709984"/>
            <a:ext cx="11055615" cy="550333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5"/>
          </p:nvPr>
        </p:nvSpPr>
        <p:spPr>
          <a:xfrm>
            <a:off x="277792" y="1547786"/>
            <a:ext cx="11151901" cy="4683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37" tIns="54419" rIns="108837" bIns="54419" rtlCol="0" anchor="ctr"/>
          <a:lstStyle/>
          <a:p>
            <a:pPr algn="ctr"/>
            <a:endParaRPr lang="en-US" sz="1500" dirty="0">
              <a:solidFill>
                <a:prstClr val="white"/>
              </a:solidFill>
            </a:endParaRP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515100"/>
            <a:ext cx="609600" cy="228600"/>
          </a:xfrm>
        </p:spPr>
        <p:txBody>
          <a:bodyPr/>
          <a:lstStyle>
            <a:lvl1pPr>
              <a:defRPr sz="833">
                <a:solidFill>
                  <a:schemeClr val="bg1"/>
                </a:solidFill>
              </a:defRPr>
            </a:lvl1pPr>
          </a:lstStyle>
          <a:p>
            <a:fld id="{748B4FCF-AF55-4713-84C9-39B689C5E9B3}" type="datetime1">
              <a:rPr lang="en-US" smtClean="0">
                <a:solidFill>
                  <a:prstClr val="white"/>
                </a:solidFill>
              </a:rPr>
              <a:t>7/18/2024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15100"/>
            <a:ext cx="7848600" cy="228600"/>
          </a:xfrm>
        </p:spPr>
        <p:txBody>
          <a:bodyPr/>
          <a:lstStyle>
            <a:lvl1pPr>
              <a:defRPr sz="833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Restricted and Confidential © Work Sans 10 pt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800" y="6515100"/>
            <a:ext cx="304800" cy="228600"/>
          </a:xfrm>
        </p:spPr>
        <p:txBody>
          <a:bodyPr/>
          <a:lstStyle>
            <a:lvl1pPr>
              <a:defRPr sz="833">
                <a:solidFill>
                  <a:schemeClr val="bg1"/>
                </a:solidFill>
              </a:defRPr>
            </a:lvl1pPr>
          </a:lstStyle>
          <a:p>
            <a:fld id="{19A725F3-83D0-4529-A15C-9D644B8C51E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 rot="5400000">
            <a:off x="519642" y="6628342"/>
            <a:ext cx="228600" cy="2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 rot="5400000">
            <a:off x="1293283" y="6628342"/>
            <a:ext cx="228600" cy="2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 rot="5400000">
            <a:off x="2865967" y="6628342"/>
            <a:ext cx="228600" cy="2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4"/>
          <p:cNvSpPr txBox="1">
            <a:spLocks/>
          </p:cNvSpPr>
          <p:nvPr userDrawn="1"/>
        </p:nvSpPr>
        <p:spPr>
          <a:xfrm>
            <a:off x="1513418" y="6515100"/>
            <a:ext cx="1381125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sz="800"/>
            </a:lvl1pPr>
          </a:lstStyle>
          <a:p>
            <a:pPr defTabSz="761880">
              <a:defRPr/>
            </a:pPr>
            <a:r>
              <a:rPr lang="en-US" sz="833" dirty="0">
                <a:solidFill>
                  <a:prstClr val="white"/>
                </a:solidFill>
                <a:cs typeface="Segoe UI" pitchFamily="34" charset="0"/>
              </a:rPr>
              <a:t>© KPIT Technologies Limited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0" y="6339192"/>
            <a:ext cx="12192000" cy="616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37" tIns="54419" rIns="108837" bIns="54419" rtlCol="0" anchor="ctr"/>
          <a:lstStyle/>
          <a:p>
            <a:pPr algn="ctr"/>
            <a:endParaRPr lang="en-US" sz="1500" dirty="0">
              <a:solidFill>
                <a:prstClr val="white"/>
              </a:solidFill>
            </a:endParaRPr>
          </a:p>
        </p:txBody>
      </p:sp>
      <p:pic>
        <p:nvPicPr>
          <p:cNvPr id="31" name="Picture 30" descr="KPIT logo-(RGB)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8152" y="6369998"/>
            <a:ext cx="1065490" cy="4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8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97D9F2B-44B1-4815-BC40-D69E50701F30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2873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5984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5748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13022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6575" y="1641352"/>
            <a:ext cx="11117263" cy="4313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59110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BACF-7090-44BF-97BE-663BB3AB658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C14F3D-5BAB-4889-984E-742B115E2A6C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7A4BB-C49F-46C1-BC09-CB54BF7D33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851-88CA-4B66-B127-8E6BFAD2CE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97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7C1B9-2095-4997-AB3E-0290BD55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2" y="769975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90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4702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47048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6170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6318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BB6D16-F747-419C-9060-5243FEE6B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54" y="3035641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57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874981"/>
            <a:ext cx="5976937" cy="2729847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5680970"/>
            <a:ext cx="4564758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3" y="3903681"/>
            <a:ext cx="5452036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5CC6E-16C7-4467-A9C0-AC40766B8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3" y="3182894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26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AC14F98-EB08-4070-A49C-A8A25D76B6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9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9" y="4305453"/>
            <a:ext cx="4356100" cy="30956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2693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1EBD52-9DDE-4C3D-BF91-2DD57BB3A2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8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4519220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5635487" y="1938130"/>
            <a:ext cx="921028" cy="94421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8" y="2404367"/>
            <a:ext cx="6996402" cy="1720372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B25C1C-6629-4BA4-9851-F12F6AFDD6B6}"/>
              </a:ext>
            </a:extLst>
          </p:cNvPr>
          <p:cNvGrpSpPr/>
          <p:nvPr userDrawn="1"/>
        </p:nvGrpSpPr>
        <p:grpSpPr>
          <a:xfrm>
            <a:off x="537458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9D0966-B22F-47C2-BA2B-ECBA03B6232D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4F64AA-4A70-49BD-9FA1-7F42629FCA3C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003E77-5EC9-4043-82E6-DA753DA68411}"/>
              </a:ext>
            </a:extLst>
          </p:cNvPr>
          <p:cNvGrpSpPr/>
          <p:nvPr userDrawn="1"/>
        </p:nvGrpSpPr>
        <p:grpSpPr>
          <a:xfrm>
            <a:off x="537458" y="668337"/>
            <a:ext cx="1833583" cy="527240"/>
            <a:chOff x="522288" y="496888"/>
            <a:chExt cx="866775" cy="249238"/>
          </a:xfrm>
          <a:solidFill>
            <a:schemeClr val="accent2"/>
          </a:soli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171461C-7E11-4727-BC70-1A3E99B78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DCB1985-1E91-4176-A736-EDBF686B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BA7B760-C9CC-4119-BE9E-1F211E9518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9D52E03-D7AD-4990-8226-88567044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1D48C1F2-89B1-4202-8201-04D58C387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83419930-EB06-420C-9C85-6453A218E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51094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Ope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7CF25C-82C5-4E39-9DBF-813F29A7D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03"/>
          <a:stretch/>
        </p:blipFill>
        <p:spPr>
          <a:xfrm>
            <a:off x="5191984" y="0"/>
            <a:ext cx="7000015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3776" y="4577566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4909930" y="2223652"/>
            <a:ext cx="2514600" cy="159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493776" y="2397864"/>
            <a:ext cx="6996402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81018-9257-4330-ACBD-1BA79AA27977}"/>
              </a:ext>
            </a:extLst>
          </p:cNvPr>
          <p:cNvSpPr/>
          <p:nvPr userDrawn="1"/>
        </p:nvSpPr>
        <p:spPr>
          <a:xfrm>
            <a:off x="3793657" y="600"/>
            <a:ext cx="2514600" cy="99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8D1809-26DB-4EAB-B9FE-A9F69EA3676B}"/>
              </a:ext>
            </a:extLst>
          </p:cNvPr>
          <p:cNvGrpSpPr/>
          <p:nvPr userDrawn="1"/>
        </p:nvGrpSpPr>
        <p:grpSpPr>
          <a:xfrm>
            <a:off x="493776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E08BE1-618C-49D8-B7EF-C3C543F809DA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3BF6B8-D820-4EF1-9D81-6550D585FB39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045D3C-8236-4AEA-9D24-B742D74089AF}"/>
              </a:ext>
            </a:extLst>
          </p:cNvPr>
          <p:cNvGrpSpPr/>
          <p:nvPr userDrawn="1"/>
        </p:nvGrpSpPr>
        <p:grpSpPr>
          <a:xfrm>
            <a:off x="493776" y="668337"/>
            <a:ext cx="1833583" cy="527240"/>
            <a:chOff x="522288" y="496888"/>
            <a:chExt cx="866775" cy="249238"/>
          </a:xfrm>
          <a:solidFill>
            <a:schemeClr val="tx1"/>
          </a:solidFill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79A4EA13-CF31-48DE-96E1-28BADD2F2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D5A1E693-B34D-4A8B-9209-B9B03E4A1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6B23526B-DCF2-4446-A8DF-97A435855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55C3E40B-FD7B-49C5-A50A-33AFAB8ED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20ABD8C8-DA77-4033-9AF1-7EBB5B37E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87159288-A5ED-4305-8773-CBBE6AB13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07807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EB0A0A3-CCB9-4814-8DA4-4E01BFFEE1EE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964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32AF60-FE79-46A0-BC71-D44F0EA48E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4B7A8E6-1C63-44B4-8066-296397417615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E755B-56DD-462B-ABE5-CF5CC16BEF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BE4BA5-BC2D-41C2-86C7-5365F2F9A5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73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C7AD3A-599B-4013-9C13-39954DC16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FD16AD-2410-44D5-9322-EF6E83F69F3E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C8EB2-9FA7-41E0-9ED8-5393479C4C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F155E-4AF5-46F2-9B1D-1AA8A27811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99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7153D2F-9CFD-44D8-8D62-108FB17617AD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74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A967AB8-F42E-4CA2-8CEC-BE0A45DEB954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61158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97BB7-0400-4F5F-B75B-E08643B21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B6E588-E997-468A-B060-4C27BC65183A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F71E9-F7CE-4E64-AEEB-C5CAA1C4C9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6FA90-FF74-470B-B12B-CCFE0A47C2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999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18A5-09F4-47C1-A4BD-EC66B9E1685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06F3BD-DB67-4684-9CAE-0B464D5382AD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BA99D-F27E-46D4-86A6-1803583B42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A439-BB0B-4BC6-A160-9D3AE0EBCD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983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7D3ED-8D67-4329-961D-BAFB628883A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BD52994-168F-4B18-B4BC-AD2D6A4B491A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96849-6AD9-46A1-9917-550D61FDBE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0C9D-FFF7-4329-BDB4-01B62B2341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522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5079B-A7F3-4458-8D93-E8D810E987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63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DF8EC9-7BA4-4362-A2AD-9ECE08B7FE11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56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04751" y="2817264"/>
            <a:ext cx="5245824" cy="14764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D586E-F233-48FE-A780-BB4D0BED1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896" y="4383088"/>
            <a:ext cx="5243679" cy="367816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DFC6F-3286-4A3D-A782-EF139340A1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51" y="464694"/>
            <a:ext cx="1727322" cy="49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8339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426425"/>
            <a:ext cx="5245824" cy="597306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1023731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2046343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0000" y="2454275"/>
            <a:ext cx="5238750" cy="223678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43458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2991678"/>
            <a:ext cx="12192000" cy="3866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88EB7-C821-4EEA-B8AF-13B106E73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419" y="436119"/>
            <a:ext cx="1727322" cy="497469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9" y="341736"/>
            <a:ext cx="8638209" cy="122346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8454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>
            <a:norm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1F96C5-3350-41E7-9935-541D8E55CB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33745DC-A92C-4A0F-B3FD-C0F6CF788EE0}" type="datetime1">
              <a:rPr lang="en-US" smtClean="0"/>
              <a:t>7/18/2024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194D9-0741-4E27-B3E3-BCC4A9F59B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849D2A-A30B-4356-922F-72CA51FACC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48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32AF60-FE79-46A0-BC71-D44F0EA48E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30D9B13-3BC2-4C55-A7D0-27B93E9E0BC9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E755B-56DD-462B-ABE5-CF5CC16BEF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BE4BA5-BC2D-41C2-86C7-5365F2F9A5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467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63600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72956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DD618-DA0C-4B98-A734-B2100C4DE3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907078C-F32E-4ECB-B169-B11CE0F45842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6430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97000" y="1485900"/>
            <a:ext cx="6299200" cy="3829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87499" y="1803388"/>
            <a:ext cx="5922963" cy="3335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51353" y="1585913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43600" y="1738313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51353" y="3381376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743600" y="3533776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B1FEBC-DBE4-46E4-85A5-7821E88119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7498B25-32CE-4509-85BD-20E773D7796A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84493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2CCC8A0-FB94-419F-B453-3518575B4D33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160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649D5E-F6D0-4AA0-9127-CE8B8D68317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E041046-454C-4C55-88A2-B96D334CFACF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2485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614988" y="1671637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62727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477726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92575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59662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075194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2281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6DA9F-7CE5-43B5-8F53-462D33E0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63034C41-2792-400F-AFB6-C4700EF5989D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0000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AFC74-5FD3-4865-8C40-97BD719CA79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7EDC609-7CDE-4442-BFAF-F1FC3806566D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95132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CAB8B46-D6E8-4C63-8CCC-B18863FF8C47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2469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53B7BF-463C-4115-B51B-0FDA8C66D59A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9428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C102-29F4-44F4-9717-4F55C36451D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AC95F3A-685B-4F3B-A8C2-83185F1A43F8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0465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52CD7EE-76B7-4AEB-8F2E-967E14F1AE03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62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95.xml"/><Relationship Id="rId42" Type="http://schemas.openxmlformats.org/officeDocument/2006/relationships/slideLayout" Target="../slideLayouts/slideLayout103.xml"/><Relationship Id="rId47" Type="http://schemas.openxmlformats.org/officeDocument/2006/relationships/slideLayout" Target="../slideLayouts/slideLayout108.xml"/><Relationship Id="rId50" Type="http://schemas.openxmlformats.org/officeDocument/2006/relationships/slideLayout" Target="../slideLayouts/slideLayout111.xml"/><Relationship Id="rId55" Type="http://schemas.openxmlformats.org/officeDocument/2006/relationships/slideLayout" Target="../slideLayouts/slideLayout116.xml"/><Relationship Id="rId6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37" Type="http://schemas.openxmlformats.org/officeDocument/2006/relationships/slideLayout" Target="../slideLayouts/slideLayout98.xml"/><Relationship Id="rId40" Type="http://schemas.openxmlformats.org/officeDocument/2006/relationships/slideLayout" Target="../slideLayouts/slideLayout101.xml"/><Relationship Id="rId45" Type="http://schemas.openxmlformats.org/officeDocument/2006/relationships/slideLayout" Target="../slideLayouts/slideLayout106.xml"/><Relationship Id="rId53" Type="http://schemas.openxmlformats.org/officeDocument/2006/relationships/slideLayout" Target="../slideLayouts/slideLayout114.xml"/><Relationship Id="rId58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66.xml"/><Relationship Id="rId61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96.xml"/><Relationship Id="rId43" Type="http://schemas.openxmlformats.org/officeDocument/2006/relationships/slideLayout" Target="../slideLayouts/slideLayout104.xml"/><Relationship Id="rId48" Type="http://schemas.openxmlformats.org/officeDocument/2006/relationships/slideLayout" Target="../slideLayouts/slideLayout109.xml"/><Relationship Id="rId56" Type="http://schemas.openxmlformats.org/officeDocument/2006/relationships/slideLayout" Target="../slideLayouts/slideLayout117.xml"/><Relationship Id="rId64" Type="http://schemas.openxmlformats.org/officeDocument/2006/relationships/theme" Target="../theme/theme2.xml"/><Relationship Id="rId8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38" Type="http://schemas.openxmlformats.org/officeDocument/2006/relationships/slideLayout" Target="../slideLayouts/slideLayout99.xml"/><Relationship Id="rId46" Type="http://schemas.openxmlformats.org/officeDocument/2006/relationships/slideLayout" Target="../slideLayouts/slideLayout107.xml"/><Relationship Id="rId59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81.xml"/><Relationship Id="rId41" Type="http://schemas.openxmlformats.org/officeDocument/2006/relationships/slideLayout" Target="../slideLayouts/slideLayout102.xml"/><Relationship Id="rId54" Type="http://schemas.openxmlformats.org/officeDocument/2006/relationships/slideLayout" Target="../slideLayouts/slideLayout115.xml"/><Relationship Id="rId6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97.xml"/><Relationship Id="rId49" Type="http://schemas.openxmlformats.org/officeDocument/2006/relationships/slideLayout" Target="../slideLayouts/slideLayout110.xml"/><Relationship Id="rId57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105.xml"/><Relationship Id="rId52" Type="http://schemas.openxmlformats.org/officeDocument/2006/relationships/slideLayout" Target="../slideLayouts/slideLayout113.xml"/><Relationship Id="rId60" Type="http://schemas.openxmlformats.org/officeDocument/2006/relationships/slideLayout" Target="../slideLayouts/slideLayout121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0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7F340BD5-EE66-462B-BE31-330359D6014A}" type="datetime1">
              <a:rPr lang="en-US" smtClean="0"/>
              <a:t>7/18/2024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9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0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 dirty="0"/>
              <a:t>Restricted and Confidential © Work Sans 10 pt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16AFBD0B-4660-4E70-B829-5C42143E061D}" type="datetime1">
              <a:rPr lang="en-US" smtClean="0"/>
              <a:t>7/18/2024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4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  <p:sldLayoutId id="2147483757" r:id="rId33"/>
    <p:sldLayoutId id="2147483758" r:id="rId34"/>
    <p:sldLayoutId id="2147483759" r:id="rId35"/>
    <p:sldLayoutId id="2147483760" r:id="rId36"/>
    <p:sldLayoutId id="2147483761" r:id="rId37"/>
    <p:sldLayoutId id="2147483762" r:id="rId38"/>
    <p:sldLayoutId id="2147483763" r:id="rId39"/>
    <p:sldLayoutId id="2147483764" r:id="rId40"/>
    <p:sldLayoutId id="2147483765" r:id="rId41"/>
    <p:sldLayoutId id="2147483766" r:id="rId42"/>
    <p:sldLayoutId id="2147483767" r:id="rId43"/>
    <p:sldLayoutId id="2147483768" r:id="rId44"/>
    <p:sldLayoutId id="2147483769" r:id="rId45"/>
    <p:sldLayoutId id="2147483770" r:id="rId46"/>
    <p:sldLayoutId id="2147483771" r:id="rId47"/>
    <p:sldLayoutId id="2147483772" r:id="rId48"/>
    <p:sldLayoutId id="2147483773" r:id="rId49"/>
    <p:sldLayoutId id="2147483774" r:id="rId50"/>
    <p:sldLayoutId id="2147483775" r:id="rId51"/>
    <p:sldLayoutId id="2147483776" r:id="rId52"/>
    <p:sldLayoutId id="2147483777" r:id="rId53"/>
    <p:sldLayoutId id="2147483778" r:id="rId54"/>
    <p:sldLayoutId id="2147483779" r:id="rId55"/>
    <p:sldLayoutId id="2147483780" r:id="rId56"/>
    <p:sldLayoutId id="2147483781" r:id="rId57"/>
    <p:sldLayoutId id="2147483782" r:id="rId58"/>
    <p:sldLayoutId id="2147483783" r:id="rId59"/>
    <p:sldLayoutId id="2147483784" r:id="rId60"/>
    <p:sldLayoutId id="2147483785" r:id="rId61"/>
    <p:sldLayoutId id="2147483786" r:id="rId62"/>
    <p:sldLayoutId id="2147483787" r:id="rId6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image" Target="../media/image44.png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32" Type="http://schemas.openxmlformats.org/officeDocument/2006/relationships/image" Target="../media/image73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31" Type="http://schemas.openxmlformats.org/officeDocument/2006/relationships/image" Target="../media/image72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13" Type="http://schemas.openxmlformats.org/officeDocument/2006/relationships/image" Target="../media/image98.png"/><Relationship Id="rId3" Type="http://schemas.openxmlformats.org/officeDocument/2006/relationships/image" Target="../media/image540.png"/><Relationship Id="rId12" Type="http://schemas.openxmlformats.org/officeDocument/2006/relationships/image" Target="../media/image6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4.xml"/><Relationship Id="rId11" Type="http://schemas.openxmlformats.org/officeDocument/2006/relationships/image" Target="../media/image97.png"/><Relationship Id="rId5" Type="http://schemas.openxmlformats.org/officeDocument/2006/relationships/image" Target="../media/image96.png"/><Relationship Id="rId15" Type="http://schemas.openxmlformats.org/officeDocument/2006/relationships/image" Target="../media/image100.png"/><Relationship Id="rId10" Type="http://schemas.openxmlformats.org/officeDocument/2006/relationships/image" Target="../media/image610.png"/><Relationship Id="rId4" Type="http://schemas.openxmlformats.org/officeDocument/2006/relationships/image" Target="../media/image550.png"/><Relationship Id="rId1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26" Type="http://schemas.openxmlformats.org/officeDocument/2006/relationships/image" Target="../media/image129.png"/><Relationship Id="rId3" Type="http://schemas.openxmlformats.org/officeDocument/2006/relationships/image" Target="../media/image106.png"/><Relationship Id="rId21" Type="http://schemas.openxmlformats.org/officeDocument/2006/relationships/image" Target="../media/image124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24" Type="http://schemas.openxmlformats.org/officeDocument/2006/relationships/image" Target="../media/image127.png"/><Relationship Id="rId32" Type="http://schemas.openxmlformats.org/officeDocument/2006/relationships/image" Target="../media/image135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28" Type="http://schemas.openxmlformats.org/officeDocument/2006/relationships/image" Target="../media/image131.pn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31" Type="http://schemas.openxmlformats.org/officeDocument/2006/relationships/image" Target="../media/image134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Relationship Id="rId27" Type="http://schemas.openxmlformats.org/officeDocument/2006/relationships/image" Target="../media/image130.png"/><Relationship Id="rId30" Type="http://schemas.openxmlformats.org/officeDocument/2006/relationships/image" Target="../media/image1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4.png"/><Relationship Id="rId3" Type="http://schemas.openxmlformats.org/officeDocument/2006/relationships/image" Target="../media/image5400.png"/><Relationship Id="rId7" Type="http://schemas.openxmlformats.org/officeDocument/2006/relationships/image" Target="../media/image139.png"/><Relationship Id="rId12" Type="http://schemas.openxmlformats.org/officeDocument/2006/relationships/image" Target="../media/image7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74.png"/><Relationship Id="rId9" Type="http://schemas.openxmlformats.org/officeDocument/2006/relationships/image" Target="../media/image1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55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0DB898-9977-4692-B8FB-1214D9A3A9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" y="1837478"/>
            <a:ext cx="1762004" cy="373170"/>
          </a:xfrm>
        </p:spPr>
        <p:txBody>
          <a:bodyPr/>
          <a:lstStyle/>
          <a:p>
            <a:r>
              <a:rPr lang="en-US" dirty="0"/>
              <a:t>July </a:t>
            </a:r>
            <a:r>
              <a:rPr lang="en-IN" dirty="0"/>
              <a:t>2024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71A8BBD-8272-444A-998A-0467459B26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93776" y="4577565"/>
            <a:ext cx="5699634" cy="11640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&lt;Chayuth Thanakitkoses&gt;</a:t>
            </a:r>
          </a:p>
          <a:p>
            <a:r>
              <a:rPr lang="en-IN" dirty="0"/>
              <a:t>KPIT Technologies </a:t>
            </a:r>
          </a:p>
          <a:p>
            <a:endParaRPr lang="en-IN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E8D6C69-619F-4F2E-A0F5-79E89D97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2397864"/>
            <a:ext cx="10597896" cy="707886"/>
          </a:xfrm>
        </p:spPr>
        <p:txBody>
          <a:bodyPr/>
          <a:lstStyle/>
          <a:p>
            <a:r>
              <a:rPr lang="en-US" dirty="0"/>
              <a:t>Controller-Plant model of SPMSM motor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9E8696-DA91-4411-907F-DBC96549FD4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327775"/>
            <a:ext cx="463550" cy="238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6DB2D9-BBD8-435B-B34A-9B8472CE273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622AD8"/>
                </a:solidFill>
                <a:effectLst/>
                <a:uLnTx/>
                <a:uFillTx/>
                <a:latin typeface="Work Sans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622AD8"/>
              </a:solidFill>
              <a:effectLst/>
              <a:uLnTx/>
              <a:uFillTx/>
              <a:latin typeface="Work Sans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943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584775"/>
          </a:xfrm>
        </p:spPr>
        <p:txBody>
          <a:bodyPr/>
          <a:lstStyle/>
          <a:p>
            <a:r>
              <a:rPr lang="en-US" dirty="0"/>
              <a:t>Controlled input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p:pic>
        <p:nvPicPr>
          <p:cNvPr id="8" name="Picture 7" descr="A diagram of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F323C030-9495-1674-9C0B-3553EE22D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0" y="1657494"/>
            <a:ext cx="11061108" cy="3543011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0598A2C-C520-F961-8A80-DA6CF7631764}"/>
              </a:ext>
            </a:extLst>
          </p:cNvPr>
          <p:cNvSpPr txBox="1">
            <a:spLocks/>
          </p:cNvSpPr>
          <p:nvPr/>
        </p:nvSpPr>
        <p:spPr>
          <a:xfrm>
            <a:off x="3655255" y="5534696"/>
            <a:ext cx="5745615" cy="4651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18415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/>
              <a:t>“2 Phase input on rotor reference frame”</a:t>
            </a:r>
          </a:p>
        </p:txBody>
      </p:sp>
    </p:spTree>
    <p:extLst>
      <p:ext uri="{BB962C8B-B14F-4D97-AF65-F5344CB8AC3E}">
        <p14:creationId xmlns:p14="http://schemas.microsoft.com/office/powerpoint/2010/main" val="2653342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578C772-A053-FBC7-CC37-5062BFC37815}"/>
              </a:ext>
            </a:extLst>
          </p:cNvPr>
          <p:cNvSpPr/>
          <p:nvPr/>
        </p:nvSpPr>
        <p:spPr>
          <a:xfrm>
            <a:off x="8090610" y="1166684"/>
            <a:ext cx="2054942" cy="491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8D2639-C427-B511-F27B-23852DAA03C0}"/>
              </a:ext>
            </a:extLst>
          </p:cNvPr>
          <p:cNvSpPr/>
          <p:nvPr/>
        </p:nvSpPr>
        <p:spPr>
          <a:xfrm>
            <a:off x="2025445" y="1179837"/>
            <a:ext cx="2054942" cy="4916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584775"/>
          </a:xfrm>
        </p:spPr>
        <p:txBody>
          <a:bodyPr/>
          <a:lstStyle/>
          <a:p>
            <a:r>
              <a:rPr lang="en-US" dirty="0"/>
              <a:t>Less complicated with the </a:t>
            </a:r>
            <a:r>
              <a:rPr lang="en-US" dirty="0" err="1"/>
              <a:t>dq</a:t>
            </a:r>
            <a:r>
              <a:rPr lang="en-US" dirty="0"/>
              <a:t>-axis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B140E2-7F25-3528-B2E6-5671742984BE}"/>
              </a:ext>
            </a:extLst>
          </p:cNvPr>
          <p:cNvCxnSpPr>
            <a:stCxn id="2" idx="2"/>
          </p:cNvCxnSpPr>
          <p:nvPr/>
        </p:nvCxnSpPr>
        <p:spPr>
          <a:xfrm flipH="1">
            <a:off x="6096000" y="1090712"/>
            <a:ext cx="1" cy="50347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10">
                <a:extLst>
                  <a:ext uri="{FF2B5EF4-FFF2-40B4-BE49-F238E27FC236}">
                    <a16:creationId xmlns:a16="http://schemas.microsoft.com/office/drawing/2014/main" id="{4A8A385F-2658-7FFC-4825-393FE8DFDD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7203" y="1853737"/>
                <a:ext cx="5745615" cy="471189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𝑙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𝑙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𝑙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𝑐𝑜𝑠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cos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⁡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(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𝜃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−120°)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cos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⁡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(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𝜃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−240°)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indent="0" algn="ctr">
                  <a:buNone/>
                </a:pPr>
                <a:r>
                  <a:rPr lang="en-US" sz="18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Flux Linkage on windings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𝑑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indent="0" algn="ctr">
                  <a:buNone/>
                </a:pPr>
                <a:r>
                  <a:rPr lang="en-US" sz="18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Induced Voltage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indent="0" algn="ctr">
                  <a:buNone/>
                </a:pPr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7" name="Text Placeholder 10">
                <a:extLst>
                  <a:ext uri="{FF2B5EF4-FFF2-40B4-BE49-F238E27FC236}">
                    <a16:creationId xmlns:a16="http://schemas.microsoft.com/office/drawing/2014/main" id="{4A8A385F-2658-7FFC-4825-393FE8DFD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03" y="1853737"/>
                <a:ext cx="5745615" cy="47118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10">
                <a:extLst>
                  <a:ext uri="{FF2B5EF4-FFF2-40B4-BE49-F238E27FC236}">
                    <a16:creationId xmlns:a16="http://schemas.microsoft.com/office/drawing/2014/main" id="{04347904-C8D7-783B-8E3A-A792E1AD52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849" y="1179837"/>
                <a:ext cx="574561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3 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phase</m:t>
                      </m:r>
                      <m: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a</m:t>
                      </m:r>
                      <m: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b</m:t>
                      </m:r>
                      <m: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c</m:t>
                      </m:r>
                      <m: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9" name="Text Placeholder 10">
                <a:extLst>
                  <a:ext uri="{FF2B5EF4-FFF2-40B4-BE49-F238E27FC236}">
                    <a16:creationId xmlns:a16="http://schemas.microsoft.com/office/drawing/2014/main" id="{04347904-C8D7-783B-8E3A-A792E1AD5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849" y="1179837"/>
                <a:ext cx="574561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10">
                <a:extLst>
                  <a:ext uri="{FF2B5EF4-FFF2-40B4-BE49-F238E27FC236}">
                    <a16:creationId xmlns:a16="http://schemas.microsoft.com/office/drawing/2014/main" id="{6158552D-649B-52C1-9B64-C4C514D8BF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68195" y="1179837"/>
                <a:ext cx="574561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2</m:t>
                      </m:r>
                      <m: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phase</m:t>
                      </m:r>
                      <m: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d</m:t>
                      </m:r>
                      <m: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q</m:t>
                      </m:r>
                      <m:r>
                        <a:rPr lang="en-US" sz="2000" b="0" i="0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0" name="Text Placeholder 10">
                <a:extLst>
                  <a:ext uri="{FF2B5EF4-FFF2-40B4-BE49-F238E27FC236}">
                    <a16:creationId xmlns:a16="http://schemas.microsoft.com/office/drawing/2014/main" id="{6158552D-649B-52C1-9B64-C4C514D8B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195" y="1179837"/>
                <a:ext cx="574561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1F4A07-9E86-D2EC-B3EF-F4EF77A02F0E}"/>
                  </a:ext>
                </a:extLst>
              </p:cNvPr>
              <p:cNvSpPr txBox="1"/>
              <p:nvPr/>
            </p:nvSpPr>
            <p:spPr>
              <a:xfrm>
                <a:off x="6268195" y="2814732"/>
                <a:ext cx="6096000" cy="1114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45720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𝑅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𝑅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𝑠</m:t>
                          </m:r>
                        </m:sub>
                      </m:sSub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H SarabunPSK" panose="020B0500040200020003" pitchFamily="34" charset="-34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𝜔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marR="0" indent="45720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8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v-</a:t>
                </a:r>
                <a:r>
                  <a:rPr lang="en-US" sz="1800" dirty="0" err="1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i</a:t>
                </a:r>
                <a:r>
                  <a:rPr lang="en-US" sz="18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 relationship in </a:t>
                </a:r>
                <a:r>
                  <a:rPr lang="en-US" sz="1800" dirty="0" err="1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dq</a:t>
                </a:r>
                <a:r>
                  <a:rPr lang="en-US" sz="18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-axis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1F4A07-9E86-D2EC-B3EF-F4EF77A02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195" y="2814732"/>
                <a:ext cx="6096000" cy="1114921"/>
              </a:xfrm>
              <a:prstGeom prst="rect">
                <a:avLst/>
              </a:prstGeom>
              <a:blipFill>
                <a:blip r:embed="rId6"/>
                <a:stretch>
                  <a:fillRect b="-8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 Placeholder 10">
                <a:extLst>
                  <a:ext uri="{FF2B5EF4-FFF2-40B4-BE49-F238E27FC236}">
                    <a16:creationId xmlns:a16="http://schemas.microsoft.com/office/drawing/2014/main" id="{D91937C8-E57E-09DC-C3D5-9F8DCEFBAD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72774" y="4422312"/>
                <a:ext cx="5745615" cy="1114921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𝐿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𝑒𝑠𝑠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𝐶𝑜𝑚𝑝𝑙𝑖𝑐𝑎𝑡𝑒𝑑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‼</m:t>
                      </m:r>
                    </m:oMath>
                  </m:oMathPara>
                </a14:m>
                <a:endParaRPr lang="en-US" sz="2000" b="0" i="1" u="sng" dirty="0">
                  <a:solidFill>
                    <a:srgbClr val="7030A0"/>
                  </a:solidFill>
                  <a:latin typeface="Cambria Math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𝑛𝑜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𝜃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rdia New" panose="020B0304020202020204" pitchFamily="34" charset="-34"/>
                        </a:rPr>
                        <m:t>𝑝𝑎𝑟𝑎𝑚𝑒𝑡𝑒𝑟</m:t>
                      </m:r>
                    </m:oMath>
                  </m:oMathPara>
                </a14:m>
                <a:endParaRPr lang="en-US" sz="2000" u="sng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:endParaRPr lang="en-US" sz="2000" u="sng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4" name="Text Placeholder 10">
                <a:extLst>
                  <a:ext uri="{FF2B5EF4-FFF2-40B4-BE49-F238E27FC236}">
                    <a16:creationId xmlns:a16="http://schemas.microsoft.com/office/drawing/2014/main" id="{D91937C8-E57E-09DC-C3D5-9F8DCEFBA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774" y="4422312"/>
                <a:ext cx="5745615" cy="11149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048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3255AF-D933-0614-E90D-41CBAB7959C8}"/>
              </a:ext>
            </a:extLst>
          </p:cNvPr>
          <p:cNvSpPr/>
          <p:nvPr/>
        </p:nvSpPr>
        <p:spPr>
          <a:xfrm>
            <a:off x="3026659" y="4541552"/>
            <a:ext cx="2123768" cy="826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6DF6D1-0F6F-0421-D958-E564E1300319}"/>
              </a:ext>
            </a:extLst>
          </p:cNvPr>
          <p:cNvSpPr/>
          <p:nvPr/>
        </p:nvSpPr>
        <p:spPr>
          <a:xfrm>
            <a:off x="4640826" y="2056067"/>
            <a:ext cx="2684206" cy="11492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584775"/>
          </a:xfrm>
        </p:spPr>
        <p:txBody>
          <a:bodyPr/>
          <a:lstStyle/>
          <a:p>
            <a:r>
              <a:rPr lang="en-US" dirty="0"/>
              <a:t>Relationship on SPMSM motor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98F200-39F4-2D55-BDD1-8951A05BAB3D}"/>
                  </a:ext>
                </a:extLst>
              </p:cNvPr>
              <p:cNvSpPr txBox="1"/>
              <p:nvPr/>
            </p:nvSpPr>
            <p:spPr>
              <a:xfrm>
                <a:off x="3833091" y="1508097"/>
                <a:ext cx="6096000" cy="410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=1.5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98F200-39F4-2D55-BDD1-8951A05BA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091" y="1508097"/>
                <a:ext cx="6096000" cy="410497"/>
              </a:xfrm>
              <a:prstGeom prst="rect">
                <a:avLst/>
              </a:prstGeom>
              <a:blipFill>
                <a:blip r:embed="rId3"/>
                <a:stretch>
                  <a:fillRect t="-441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055861-62EA-40C0-8004-9A37CDDE3E29}"/>
                  </a:ext>
                </a:extLst>
              </p:cNvPr>
              <p:cNvSpPr txBox="1"/>
              <p:nvPr/>
            </p:nvSpPr>
            <p:spPr>
              <a:xfrm>
                <a:off x="2718748" y="2167827"/>
                <a:ext cx="6528361" cy="4217501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=1.5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𝜔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𝐽</m:t>
                              </m:r>
                            </m:den>
                          </m:f>
                        </m:e>
                      </m:nary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𝜏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𝑙𝑜𝑎𝑑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𝑑𝑡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marR="0" indent="457200" algn="thaiDist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𝑑</m:t>
                            </m:r>
                          </m:sub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p>
                        </m:sSubSup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th-TH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         </a:t>
                </a: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when</a:t>
                </a:r>
                <a:r>
                  <a:rPr lang="th-TH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𝑅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−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 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marR="0" indent="457200" algn="thaiDist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8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						 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𝑅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+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</m:t>
                    </m:r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+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𝜔𝜆</m:t>
                    </m:r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F055861-62EA-40C0-8004-9A37CDDE3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748" y="2167827"/>
                <a:ext cx="6528361" cy="42175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0">
                <a:extLst>
                  <a:ext uri="{FF2B5EF4-FFF2-40B4-BE49-F238E27FC236}">
                    <a16:creationId xmlns:a16="http://schemas.microsoft.com/office/drawing/2014/main" id="{219B89C4-1070-1BFF-4396-88672E7E2E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66022" y="3636450"/>
                <a:ext cx="574561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(</m:t>
                    </m:r>
                    <m:r>
                      <a:rPr lang="en-US" sz="20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𝑎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𝑠𝑡𝑒𝑎𝑑𝑦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a:rPr lang="en-US" sz="20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𝑠𝑡𝑎𝑡𝑒</m:t>
                    </m:r>
                  </m:oMath>
                </a14:m>
                <a:r>
                  <a:rPr lang="en-US" sz="2000" dirty="0">
                    <a:solidFill>
                      <a:srgbClr val="7030A0"/>
                    </a:solidFill>
                    <a:effectLst/>
                    <a:latin typeface="+mj-lt"/>
                    <a:ea typeface="Calibri" panose="020F0502020204030204" pitchFamily="34" charset="0"/>
                    <a:cs typeface="Cordia New" panose="020B0304020202020204" pitchFamily="34" charset="-34"/>
                  </a:rPr>
                  <a:t>)</a:t>
                </a:r>
              </a:p>
            </p:txBody>
          </p:sp>
        </mc:Choice>
        <mc:Fallback xmlns="">
          <p:sp>
            <p:nvSpPr>
              <p:cNvPr id="12" name="Text Placeholder 10">
                <a:extLst>
                  <a:ext uri="{FF2B5EF4-FFF2-40B4-BE49-F238E27FC236}">
                    <a16:creationId xmlns:a16="http://schemas.microsoft.com/office/drawing/2014/main" id="{219B89C4-1070-1BFF-4396-88672E7E2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022" y="3636450"/>
                <a:ext cx="5745615" cy="584775"/>
              </a:xfrm>
              <a:prstGeom prst="rect">
                <a:avLst/>
              </a:prstGeom>
              <a:blipFill>
                <a:blip r:embed="rId5"/>
                <a:stretch>
                  <a:fillRect t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77EE86-13B5-19CF-ED20-8A7A65D03305}"/>
                  </a:ext>
                </a:extLst>
              </p:cNvPr>
              <p:cNvSpPr txBox="1"/>
              <p:nvPr/>
            </p:nvSpPr>
            <p:spPr>
              <a:xfrm>
                <a:off x="3110469" y="3370751"/>
                <a:ext cx="6096000" cy="1114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45720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𝑅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−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𝜔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H SarabunPSK" panose="020B0500040200020003" pitchFamily="34" charset="-34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𝑅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𝑠</m:t>
                          </m:r>
                        </m:sub>
                      </m:sSub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H SarabunPSK" panose="020B0500040200020003" pitchFamily="34" charset="-34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H SarabunPSK" panose="020B0500040200020003" pitchFamily="34" charset="-34"/>
                                  </a:rPr>
                                  <m:t>𝜔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𝜆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marR="0" indent="45720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8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v-</a:t>
                </a:r>
                <a:r>
                  <a:rPr lang="en-US" sz="1800" dirty="0" err="1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i</a:t>
                </a:r>
                <a:r>
                  <a:rPr lang="en-US" sz="18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 relationship in </a:t>
                </a:r>
                <a:r>
                  <a:rPr lang="en-US" sz="1800" dirty="0" err="1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dq</a:t>
                </a:r>
                <a:r>
                  <a:rPr lang="en-US" sz="18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-axis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F77EE86-13B5-19CF-ED20-8A7A65D03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469" y="3370751"/>
                <a:ext cx="6096000" cy="1114921"/>
              </a:xfrm>
              <a:prstGeom prst="rect">
                <a:avLst/>
              </a:prstGeom>
              <a:blipFill>
                <a:blip r:embed="rId6"/>
                <a:stretch>
                  <a:fillRect b="-8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0">
                <a:extLst>
                  <a:ext uri="{FF2B5EF4-FFF2-40B4-BE49-F238E27FC236}">
                    <a16:creationId xmlns:a16="http://schemas.microsoft.com/office/drawing/2014/main" id="{B2A3DCD7-0A04-41DC-2AFE-0B2C30736B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37428" y="4760968"/>
                <a:ext cx="574561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𝐿𝑖𝑚𝑖𝑡𝑎𝑡𝑖𝑜𝑛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: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5" name="Text Placeholder 10">
                <a:extLst>
                  <a:ext uri="{FF2B5EF4-FFF2-40B4-BE49-F238E27FC236}">
                    <a16:creationId xmlns:a16="http://schemas.microsoft.com/office/drawing/2014/main" id="{B2A3DCD7-0A04-41DC-2AFE-0B2C30736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7428" y="4760968"/>
                <a:ext cx="5745615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627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584775"/>
          </a:xfrm>
        </p:spPr>
        <p:txBody>
          <a:bodyPr/>
          <a:lstStyle/>
          <a:p>
            <a:r>
              <a:rPr lang="en-US" dirty="0"/>
              <a:t>Overall idea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9DBFA7-FED0-289F-4357-E2128CE4F1D1}"/>
                  </a:ext>
                </a:extLst>
              </p:cNvPr>
              <p:cNvSpPr/>
              <p:nvPr/>
            </p:nvSpPr>
            <p:spPr>
              <a:xfrm>
                <a:off x="2974172" y="2212994"/>
                <a:ext cx="894736" cy="13765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D9DBFA7-FED0-289F-4357-E2128CE4F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172" y="2212994"/>
                <a:ext cx="894736" cy="13765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24628A7-CE63-76D0-1858-E8C011D66E33}"/>
              </a:ext>
            </a:extLst>
          </p:cNvPr>
          <p:cNvSpPr/>
          <p:nvPr/>
        </p:nvSpPr>
        <p:spPr>
          <a:xfrm>
            <a:off x="4591681" y="2212994"/>
            <a:ext cx="894736" cy="1376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2to3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CEF1FB-06DF-F7DC-FE78-54DBADFD6E16}"/>
              </a:ext>
            </a:extLst>
          </p:cNvPr>
          <p:cNvSpPr/>
          <p:nvPr/>
        </p:nvSpPr>
        <p:spPr>
          <a:xfrm>
            <a:off x="6242966" y="1834781"/>
            <a:ext cx="5704168" cy="253528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ln>
                <a:noFill/>
              </a:ln>
              <a:solidFill>
                <a:srgbClr val="7030A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02BD44-8D62-1A43-7C3B-BEB15A7A6E52}"/>
              </a:ext>
            </a:extLst>
          </p:cNvPr>
          <p:cNvCxnSpPr/>
          <p:nvPr/>
        </p:nvCxnSpPr>
        <p:spPr>
          <a:xfrm>
            <a:off x="2300846" y="2554744"/>
            <a:ext cx="67332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BC6E68-9F9F-A5BD-D6FB-BE460B44E742}"/>
              </a:ext>
            </a:extLst>
          </p:cNvPr>
          <p:cNvCxnSpPr/>
          <p:nvPr/>
        </p:nvCxnSpPr>
        <p:spPr>
          <a:xfrm>
            <a:off x="2300846" y="3267582"/>
            <a:ext cx="67332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C1B021-C598-A500-3F5D-79E05C2BA182}"/>
                  </a:ext>
                </a:extLst>
              </p:cNvPr>
              <p:cNvSpPr txBox="1"/>
              <p:nvPr/>
            </p:nvSpPr>
            <p:spPr>
              <a:xfrm>
                <a:off x="2300846" y="2131956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C1B021-C598-A500-3F5D-79E05C2BA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846" y="2131956"/>
                <a:ext cx="563754" cy="369332"/>
              </a:xfrm>
              <a:prstGeom prst="rect">
                <a:avLst/>
              </a:prstGeom>
              <a:blipFill>
                <a:blip r:embed="rId4"/>
                <a:stretch>
                  <a:fillRect t="-10000" r="-86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5DA282-BC6C-7FB3-F938-CD740C80A712}"/>
                  </a:ext>
                </a:extLst>
              </p:cNvPr>
              <p:cNvSpPr txBox="1"/>
              <p:nvPr/>
            </p:nvSpPr>
            <p:spPr>
              <a:xfrm>
                <a:off x="2258734" y="2874549"/>
                <a:ext cx="56375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C5DA282-BC6C-7FB3-F938-CD740C80A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734" y="2874549"/>
                <a:ext cx="563754" cy="390748"/>
              </a:xfrm>
              <a:prstGeom prst="rect">
                <a:avLst/>
              </a:prstGeom>
              <a:blipFill>
                <a:blip r:embed="rId5"/>
                <a:stretch>
                  <a:fillRect t="-9375" r="-543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Placeholder 10">
                <a:extLst>
                  <a:ext uri="{FF2B5EF4-FFF2-40B4-BE49-F238E27FC236}">
                    <a16:creationId xmlns:a16="http://schemas.microsoft.com/office/drawing/2014/main" id="{9CD3AA34-2901-3E66-CAA3-2E9D8DCD65E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487" y="3451447"/>
                <a:ext cx="145787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𝐷𝑒𝑠𝑖𝑟𝑒𝑑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𝑖𝑛𝑝𝑢𝑡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4" name="Text Placeholder 10">
                <a:extLst>
                  <a:ext uri="{FF2B5EF4-FFF2-40B4-BE49-F238E27FC236}">
                    <a16:creationId xmlns:a16="http://schemas.microsoft.com/office/drawing/2014/main" id="{9CD3AA34-2901-3E66-CAA3-2E9D8DCD6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87" y="3451447"/>
                <a:ext cx="1457875" cy="584775"/>
              </a:xfrm>
              <a:prstGeom prst="rect">
                <a:avLst/>
              </a:prstGeom>
              <a:blipFill>
                <a:blip r:embed="rId6"/>
                <a:stretch>
                  <a:fillRect l="-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157CA0-6E92-612A-C412-2316EFF48F5A}"/>
              </a:ext>
            </a:extLst>
          </p:cNvPr>
          <p:cNvCxnSpPr>
            <a:cxnSpLocks/>
          </p:cNvCxnSpPr>
          <p:nvPr/>
        </p:nvCxnSpPr>
        <p:spPr>
          <a:xfrm flipV="1">
            <a:off x="3421540" y="3589510"/>
            <a:ext cx="0" cy="39091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FEFF7B-A6DE-93B6-D834-91A22341E1CF}"/>
                  </a:ext>
                </a:extLst>
              </p:cNvPr>
              <p:cNvSpPr txBox="1"/>
              <p:nvPr/>
            </p:nvSpPr>
            <p:spPr>
              <a:xfrm>
                <a:off x="3149495" y="3921428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H SarabunPSK" panose="020B0500040200020003" pitchFamily="34" charset="-34"/>
                        </a:rPr>
                        <m:t>θ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CFEFF7B-A6DE-93B6-D834-91A22341E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495" y="3921428"/>
                <a:ext cx="5637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Placeholder 10">
                <a:extLst>
                  <a:ext uri="{FF2B5EF4-FFF2-40B4-BE49-F238E27FC236}">
                    <a16:creationId xmlns:a16="http://schemas.microsoft.com/office/drawing/2014/main" id="{1582F6A1-21C2-3F8E-0422-D1CCFE12D7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941" y="1760845"/>
                <a:ext cx="574561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5000"/>
                  </a:lnSpc>
                  <a:spcAft>
                    <a:spcPts val="500"/>
                  </a:spcAft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inverse</m:t>
                    </m:r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park</m:t>
                    </m:r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tr</m:t>
                    </m:r>
                  </m:oMath>
                </a14:m>
                <a:r>
                  <a:rPr lang="en-US" dirty="0">
                    <a:ea typeface="Calibri" panose="020F0502020204030204" pitchFamily="34" charset="0"/>
                    <a:cs typeface="Cordia New" panose="020B0304020202020204" pitchFamily="34" charset="-34"/>
                  </a:rPr>
                  <a:t>.</a:t>
                </a:r>
              </a:p>
            </p:txBody>
          </p:sp>
        </mc:Choice>
        <mc:Fallback xmlns="">
          <p:sp>
            <p:nvSpPr>
              <p:cNvPr id="29" name="Text Placeholder 10">
                <a:extLst>
                  <a:ext uri="{FF2B5EF4-FFF2-40B4-BE49-F238E27FC236}">
                    <a16:creationId xmlns:a16="http://schemas.microsoft.com/office/drawing/2014/main" id="{1582F6A1-21C2-3F8E-0422-D1CCFE12D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41" y="1760845"/>
                <a:ext cx="5745615" cy="584775"/>
              </a:xfrm>
              <a:prstGeom prst="rect">
                <a:avLst/>
              </a:prstGeom>
              <a:blipFill>
                <a:blip r:embed="rId8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46958D5-B727-B6F2-E3F7-2777275EB33F}"/>
              </a:ext>
            </a:extLst>
          </p:cNvPr>
          <p:cNvCxnSpPr/>
          <p:nvPr/>
        </p:nvCxnSpPr>
        <p:spPr>
          <a:xfrm>
            <a:off x="3885260" y="2530787"/>
            <a:ext cx="67332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1125ABC-5813-0995-1350-9F6CB9BAD0F9}"/>
              </a:ext>
            </a:extLst>
          </p:cNvPr>
          <p:cNvCxnSpPr/>
          <p:nvPr/>
        </p:nvCxnSpPr>
        <p:spPr>
          <a:xfrm>
            <a:off x="3885260" y="3243625"/>
            <a:ext cx="67332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26B51B-7734-9554-7A5D-DEFB66A5C94A}"/>
                  </a:ext>
                </a:extLst>
              </p:cNvPr>
              <p:cNvSpPr txBox="1"/>
              <p:nvPr/>
            </p:nvSpPr>
            <p:spPr>
              <a:xfrm>
                <a:off x="3885260" y="2107999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26B51B-7734-9554-7A5D-DEFB66A5C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260" y="2107999"/>
                <a:ext cx="563754" cy="369332"/>
              </a:xfrm>
              <a:prstGeom prst="rect">
                <a:avLst/>
              </a:prstGeom>
              <a:blipFill>
                <a:blip r:embed="rId9"/>
                <a:stretch>
                  <a:fillRect t="-10000" r="-537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1F38B8-0750-FF09-1F7D-CF762E09D562}"/>
                  </a:ext>
                </a:extLst>
              </p:cNvPr>
              <p:cNvSpPr txBox="1"/>
              <p:nvPr/>
            </p:nvSpPr>
            <p:spPr>
              <a:xfrm>
                <a:off x="3843148" y="2850592"/>
                <a:ext cx="563754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91F38B8-0750-FF09-1F7D-CF762E09D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148" y="2850592"/>
                <a:ext cx="563754" cy="391261"/>
              </a:xfrm>
              <a:prstGeom prst="rect">
                <a:avLst/>
              </a:prstGeom>
              <a:blipFill>
                <a:blip r:embed="rId10"/>
                <a:stretch>
                  <a:fillRect t="-9375" r="-6452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Placeholder 10">
                <a:extLst>
                  <a:ext uri="{FF2B5EF4-FFF2-40B4-BE49-F238E27FC236}">
                    <a16:creationId xmlns:a16="http://schemas.microsoft.com/office/drawing/2014/main" id="{310F1E2A-6E12-E9DF-1094-5A2855CD81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98880" y="1765619"/>
                <a:ext cx="574561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5000"/>
                  </a:lnSpc>
                  <a:spcAft>
                    <a:spcPts val="500"/>
                  </a:spcAft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inverse</m:t>
                    </m:r>
                    <m:r>
                      <a:rPr lang="en-US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clarke</m:t>
                    </m:r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tr</m:t>
                    </m:r>
                  </m:oMath>
                </a14:m>
                <a:r>
                  <a:rPr lang="en-US" dirty="0">
                    <a:ea typeface="Calibri" panose="020F0502020204030204" pitchFamily="34" charset="0"/>
                    <a:cs typeface="Cordia New" panose="020B0304020202020204" pitchFamily="34" charset="-34"/>
                  </a:rPr>
                  <a:t>.</a:t>
                </a:r>
              </a:p>
            </p:txBody>
          </p:sp>
        </mc:Choice>
        <mc:Fallback xmlns="">
          <p:sp>
            <p:nvSpPr>
              <p:cNvPr id="38" name="Text Placeholder 10">
                <a:extLst>
                  <a:ext uri="{FF2B5EF4-FFF2-40B4-BE49-F238E27FC236}">
                    <a16:creationId xmlns:a16="http://schemas.microsoft.com/office/drawing/2014/main" id="{310F1E2A-6E12-E9DF-1094-5A2855CD8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880" y="1765619"/>
                <a:ext cx="5745615" cy="584775"/>
              </a:xfrm>
              <a:prstGeom prst="rect">
                <a:avLst/>
              </a:prstGeom>
              <a:blipFill>
                <a:blip r:embed="rId11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AB1C2D8-B86A-34A6-08BA-1220608BC686}"/>
              </a:ext>
            </a:extLst>
          </p:cNvPr>
          <p:cNvCxnSpPr/>
          <p:nvPr/>
        </p:nvCxnSpPr>
        <p:spPr>
          <a:xfrm>
            <a:off x="5528529" y="2518497"/>
            <a:ext cx="67332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A7A1F9-027A-ECA8-71C2-173800C02376}"/>
              </a:ext>
            </a:extLst>
          </p:cNvPr>
          <p:cNvCxnSpPr/>
          <p:nvPr/>
        </p:nvCxnSpPr>
        <p:spPr>
          <a:xfrm>
            <a:off x="5528529" y="2977786"/>
            <a:ext cx="67332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37983C1-8A98-47CB-346E-ABD2A39DAD1B}"/>
                  </a:ext>
                </a:extLst>
              </p:cNvPr>
              <p:cNvSpPr txBox="1"/>
              <p:nvPr/>
            </p:nvSpPr>
            <p:spPr>
              <a:xfrm>
                <a:off x="5528529" y="2095709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37983C1-8A98-47CB-346E-ABD2A39DA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529" y="2095709"/>
                <a:ext cx="563754" cy="369332"/>
              </a:xfrm>
              <a:prstGeom prst="rect">
                <a:avLst/>
              </a:prstGeom>
              <a:blipFill>
                <a:blip r:embed="rId12"/>
                <a:stretch>
                  <a:fillRect t="-10000" r="-652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BB43160-A4D7-0A46-AAC4-37A1CEA52B3E}"/>
                  </a:ext>
                </a:extLst>
              </p:cNvPr>
              <p:cNvSpPr txBox="1"/>
              <p:nvPr/>
            </p:nvSpPr>
            <p:spPr>
              <a:xfrm>
                <a:off x="5486417" y="2584753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BB43160-A4D7-0A46-AAC4-37A1CEA52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17" y="2584753"/>
                <a:ext cx="563754" cy="369332"/>
              </a:xfrm>
              <a:prstGeom prst="rect">
                <a:avLst/>
              </a:prstGeom>
              <a:blipFill>
                <a:blip r:embed="rId13"/>
                <a:stretch>
                  <a:fillRect t="-8197" r="-869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659B430-3AB0-3384-2F25-DB1439E4E3E2}"/>
              </a:ext>
            </a:extLst>
          </p:cNvPr>
          <p:cNvCxnSpPr/>
          <p:nvPr/>
        </p:nvCxnSpPr>
        <p:spPr>
          <a:xfrm>
            <a:off x="5525591" y="3410850"/>
            <a:ext cx="67332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9354F9-7CFD-5788-9A08-77A66D25782F}"/>
                  </a:ext>
                </a:extLst>
              </p:cNvPr>
              <p:cNvSpPr txBox="1"/>
              <p:nvPr/>
            </p:nvSpPr>
            <p:spPr>
              <a:xfrm>
                <a:off x="5505927" y="3037222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09354F9-7CFD-5788-9A08-77A66D257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927" y="3037222"/>
                <a:ext cx="563754" cy="369332"/>
              </a:xfrm>
              <a:prstGeom prst="rect">
                <a:avLst/>
              </a:prstGeom>
              <a:blipFill>
                <a:blip r:embed="rId14"/>
                <a:stretch>
                  <a:fillRect t="-8197" r="-215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68E6415-9631-098C-0C91-0903591F61C5}"/>
                  </a:ext>
                </a:extLst>
              </p:cNvPr>
              <p:cNvSpPr/>
              <p:nvPr/>
            </p:nvSpPr>
            <p:spPr>
              <a:xfrm>
                <a:off x="1024979" y="2288854"/>
                <a:ext cx="1211059" cy="11177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𝐶𝑜𝑛𝑡𝑟𝑜𝑙𝑙𝑒𝑟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68E6415-9631-098C-0C91-0903591F61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979" y="2288854"/>
                <a:ext cx="1211059" cy="1117700"/>
              </a:xfrm>
              <a:prstGeom prst="rect">
                <a:avLst/>
              </a:prstGeom>
              <a:blipFill>
                <a:blip r:embed="rId15"/>
                <a:stretch>
                  <a:fillRect l="-45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D7EEA1B-447F-16BE-3A09-093DFA66E34A}"/>
              </a:ext>
            </a:extLst>
          </p:cNvPr>
          <p:cNvCxnSpPr/>
          <p:nvPr/>
        </p:nvCxnSpPr>
        <p:spPr>
          <a:xfrm>
            <a:off x="286977" y="2500574"/>
            <a:ext cx="67332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B8E3AA7-B942-7585-DFC1-1E91B7C34B70}"/>
              </a:ext>
            </a:extLst>
          </p:cNvPr>
          <p:cNvCxnSpPr/>
          <p:nvPr/>
        </p:nvCxnSpPr>
        <p:spPr>
          <a:xfrm>
            <a:off x="286977" y="3213412"/>
            <a:ext cx="67332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4DE9FB5-FC5C-5964-D920-9E34453B73A8}"/>
                  </a:ext>
                </a:extLst>
              </p:cNvPr>
              <p:cNvSpPr txBox="1"/>
              <p:nvPr/>
            </p:nvSpPr>
            <p:spPr>
              <a:xfrm>
                <a:off x="286977" y="2077786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4DE9FB5-FC5C-5964-D920-9E34453B7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77" y="2077786"/>
                <a:ext cx="563754" cy="369332"/>
              </a:xfrm>
              <a:prstGeom prst="rect">
                <a:avLst/>
              </a:prstGeom>
              <a:blipFill>
                <a:blip r:embed="rId1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1C8CE99-6617-DCD9-D63E-6B65F2F80169}"/>
                  </a:ext>
                </a:extLst>
              </p:cNvPr>
              <p:cNvSpPr txBox="1"/>
              <p:nvPr/>
            </p:nvSpPr>
            <p:spPr>
              <a:xfrm>
                <a:off x="244865" y="2820379"/>
                <a:ext cx="56375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1C8CE99-6617-DCD9-D63E-6B65F2F80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65" y="2820379"/>
                <a:ext cx="563754" cy="390748"/>
              </a:xfrm>
              <a:prstGeom prst="rect">
                <a:avLst/>
              </a:prstGeom>
              <a:blipFill>
                <a:blip r:embed="rId17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E23D5C-99CD-DF7C-2489-DA68D7457AFE}"/>
                  </a:ext>
                </a:extLst>
              </p:cNvPr>
              <p:cNvSpPr txBox="1"/>
              <p:nvPr/>
            </p:nvSpPr>
            <p:spPr>
              <a:xfrm>
                <a:off x="3772246" y="1496227"/>
                <a:ext cx="660654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𝑆𝑃𝑀𝑆𝑀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𝑀𝑂𝑇𝑂𝑅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E23D5C-99CD-DF7C-2489-DA68D7457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246" y="1496227"/>
                <a:ext cx="6606540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3FB1B27-CEA1-EEBE-D766-0645D8DDA932}"/>
                  </a:ext>
                </a:extLst>
              </p:cNvPr>
              <p:cNvSpPr/>
              <p:nvPr/>
            </p:nvSpPr>
            <p:spPr>
              <a:xfrm>
                <a:off x="6333592" y="2192364"/>
                <a:ext cx="894736" cy="13765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3FB1B27-CEA1-EEBE-D766-0645D8DDA9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592" y="2192364"/>
                <a:ext cx="894736" cy="13765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D54EF67-8AF7-98EC-CEAA-2E704F6B1425}"/>
                  </a:ext>
                </a:extLst>
              </p:cNvPr>
              <p:cNvSpPr/>
              <p:nvPr/>
            </p:nvSpPr>
            <p:spPr>
              <a:xfrm>
                <a:off x="7706575" y="2190433"/>
                <a:ext cx="894736" cy="137651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D54EF67-8AF7-98EC-CEAA-2E704F6B1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575" y="2190433"/>
                <a:ext cx="894736" cy="137651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89A237A5-CD63-F0A4-A123-4F44886FD8DB}"/>
              </a:ext>
            </a:extLst>
          </p:cNvPr>
          <p:cNvSpPr/>
          <p:nvPr/>
        </p:nvSpPr>
        <p:spPr>
          <a:xfrm>
            <a:off x="9113035" y="2198733"/>
            <a:ext cx="966663" cy="1376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7030A0"/>
                </a:solidFill>
              </a:rPr>
              <a:t>V to I</a:t>
            </a:r>
          </a:p>
          <a:p>
            <a:pPr algn="ctr"/>
            <a:r>
              <a:rPr lang="en-US" sz="1050" dirty="0">
                <a:solidFill>
                  <a:srgbClr val="7030A0"/>
                </a:solidFill>
              </a:rPr>
              <a:t>relationship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5A216DF-FD4B-E993-629F-66CBA368F0F6}"/>
              </a:ext>
            </a:extLst>
          </p:cNvPr>
          <p:cNvCxnSpPr>
            <a:cxnSpLocks/>
          </p:cNvCxnSpPr>
          <p:nvPr/>
        </p:nvCxnSpPr>
        <p:spPr>
          <a:xfrm>
            <a:off x="7262404" y="2550117"/>
            <a:ext cx="42642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3414515-20AE-44E1-3081-65BE3F275E65}"/>
              </a:ext>
            </a:extLst>
          </p:cNvPr>
          <p:cNvCxnSpPr>
            <a:cxnSpLocks/>
          </p:cNvCxnSpPr>
          <p:nvPr/>
        </p:nvCxnSpPr>
        <p:spPr>
          <a:xfrm>
            <a:off x="7262404" y="3262955"/>
            <a:ext cx="42642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3FF1160-5287-E358-C3B0-8AC8D220EEFF}"/>
                  </a:ext>
                </a:extLst>
              </p:cNvPr>
              <p:cNvSpPr txBox="1"/>
              <p:nvPr/>
            </p:nvSpPr>
            <p:spPr>
              <a:xfrm>
                <a:off x="7130955" y="2189294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3FF1160-5287-E358-C3B0-8AC8D220E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955" y="2189294"/>
                <a:ext cx="56375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AD6448E-F53C-2EE1-5F49-22315C3AA65E}"/>
                  </a:ext>
                </a:extLst>
              </p:cNvPr>
              <p:cNvSpPr txBox="1"/>
              <p:nvPr/>
            </p:nvSpPr>
            <p:spPr>
              <a:xfrm>
                <a:off x="7125075" y="2886991"/>
                <a:ext cx="563754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AD6448E-F53C-2EE1-5F49-22315C3AA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075" y="2886991"/>
                <a:ext cx="563754" cy="391261"/>
              </a:xfrm>
              <a:prstGeom prst="rect">
                <a:avLst/>
              </a:prstGeom>
              <a:blipFill>
                <a:blip r:embed="rId2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0919E21-B69C-45E8-AABE-AA4452B8765E}"/>
              </a:ext>
            </a:extLst>
          </p:cNvPr>
          <p:cNvCxnSpPr>
            <a:cxnSpLocks/>
          </p:cNvCxnSpPr>
          <p:nvPr/>
        </p:nvCxnSpPr>
        <p:spPr>
          <a:xfrm>
            <a:off x="8630359" y="2550117"/>
            <a:ext cx="464691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63DD819-5B65-0B10-FE12-B6FF8061671E}"/>
              </a:ext>
            </a:extLst>
          </p:cNvPr>
          <p:cNvCxnSpPr>
            <a:cxnSpLocks/>
          </p:cNvCxnSpPr>
          <p:nvPr/>
        </p:nvCxnSpPr>
        <p:spPr>
          <a:xfrm>
            <a:off x="8630359" y="3262955"/>
            <a:ext cx="44156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F5238A6-0EAA-6F02-7DFE-DAF434F6462B}"/>
                  </a:ext>
                </a:extLst>
              </p:cNvPr>
              <p:cNvSpPr txBox="1"/>
              <p:nvPr/>
            </p:nvSpPr>
            <p:spPr>
              <a:xfrm>
                <a:off x="8512983" y="2193551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F5238A6-0EAA-6F02-7DFE-DAF434F64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983" y="2193551"/>
                <a:ext cx="563754" cy="369332"/>
              </a:xfrm>
              <a:prstGeom prst="rect">
                <a:avLst/>
              </a:prstGeom>
              <a:blipFill>
                <a:blip r:embed="rId2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49912C-4E18-7F27-2060-B884760F3092}"/>
                  </a:ext>
                </a:extLst>
              </p:cNvPr>
              <p:cNvSpPr txBox="1"/>
              <p:nvPr/>
            </p:nvSpPr>
            <p:spPr>
              <a:xfrm>
                <a:off x="8508170" y="2866037"/>
                <a:ext cx="56375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49912C-4E18-7F27-2060-B884760F3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170" y="2866037"/>
                <a:ext cx="563754" cy="390748"/>
              </a:xfrm>
              <a:prstGeom prst="rect">
                <a:avLst/>
              </a:prstGeom>
              <a:blipFill>
                <a:blip r:embed="rId24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 Placeholder 10">
                <a:extLst>
                  <a:ext uri="{FF2B5EF4-FFF2-40B4-BE49-F238E27FC236}">
                    <a16:creationId xmlns:a16="http://schemas.microsoft.com/office/drawing/2014/main" id="{747CA4AF-10DC-0946-1DF3-A4A9A32A1B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3904" y="1813757"/>
                <a:ext cx="1440078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5000"/>
                  </a:lnSpc>
                  <a:spcAft>
                    <a:spcPts val="500"/>
                  </a:spcAft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park</m:t>
                    </m:r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tr</m:t>
                    </m:r>
                  </m:oMath>
                </a14:m>
                <a:r>
                  <a:rPr lang="en-US" dirty="0">
                    <a:ea typeface="Calibri" panose="020F0502020204030204" pitchFamily="34" charset="0"/>
                    <a:cs typeface="Cordia New" panose="020B0304020202020204" pitchFamily="34" charset="-34"/>
                  </a:rPr>
                  <a:t>.</a:t>
                </a:r>
              </a:p>
            </p:txBody>
          </p:sp>
        </mc:Choice>
        <mc:Fallback xmlns="">
          <p:sp>
            <p:nvSpPr>
              <p:cNvPr id="63" name="Text Placeholder 10">
                <a:extLst>
                  <a:ext uri="{FF2B5EF4-FFF2-40B4-BE49-F238E27FC236}">
                    <a16:creationId xmlns:a16="http://schemas.microsoft.com/office/drawing/2014/main" id="{747CA4AF-10DC-0946-1DF3-A4A9A32A1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904" y="1813757"/>
                <a:ext cx="1440078" cy="584775"/>
              </a:xfrm>
              <a:prstGeom prst="rect">
                <a:avLst/>
              </a:prstGeom>
              <a:blipFill>
                <a:blip r:embed="rId25"/>
                <a:stretch>
                  <a:fillRect t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 Placeholder 10">
                <a:extLst>
                  <a:ext uri="{FF2B5EF4-FFF2-40B4-BE49-F238E27FC236}">
                    <a16:creationId xmlns:a16="http://schemas.microsoft.com/office/drawing/2014/main" id="{13E54586-875D-6D1D-AD4F-28F2E13691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6735" y="1825874"/>
                <a:ext cx="1440078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5000"/>
                  </a:lnSpc>
                  <a:spcAft>
                    <a:spcPts val="500"/>
                  </a:spcAft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c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larke</m:t>
                    </m:r>
                    <m: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tr</m:t>
                    </m:r>
                  </m:oMath>
                </a14:m>
                <a:r>
                  <a:rPr lang="en-US" dirty="0">
                    <a:ea typeface="Calibri" panose="020F0502020204030204" pitchFamily="34" charset="0"/>
                    <a:cs typeface="Cordia New" panose="020B0304020202020204" pitchFamily="34" charset="-34"/>
                  </a:rPr>
                  <a:t>.</a:t>
                </a:r>
              </a:p>
            </p:txBody>
          </p:sp>
        </mc:Choice>
        <mc:Fallback xmlns="">
          <p:sp>
            <p:nvSpPr>
              <p:cNvPr id="64" name="Text Placeholder 10">
                <a:extLst>
                  <a:ext uri="{FF2B5EF4-FFF2-40B4-BE49-F238E27FC236}">
                    <a16:creationId xmlns:a16="http://schemas.microsoft.com/office/drawing/2014/main" id="{13E54586-875D-6D1D-AD4F-28F2E1369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735" y="1825874"/>
                <a:ext cx="1440078" cy="584775"/>
              </a:xfrm>
              <a:prstGeom prst="rect">
                <a:avLst/>
              </a:prstGeom>
              <a:blipFill>
                <a:blip r:embed="rId26"/>
                <a:stretch>
                  <a:fillRect t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95A7911-0DB8-C1D1-1946-414040D17ED0}"/>
              </a:ext>
            </a:extLst>
          </p:cNvPr>
          <p:cNvCxnSpPr>
            <a:cxnSpLocks/>
          </p:cNvCxnSpPr>
          <p:nvPr/>
        </p:nvCxnSpPr>
        <p:spPr>
          <a:xfrm>
            <a:off x="10070334" y="2552925"/>
            <a:ext cx="48336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7645BB8-E2C7-538B-3106-A6299B857176}"/>
              </a:ext>
            </a:extLst>
          </p:cNvPr>
          <p:cNvCxnSpPr>
            <a:cxnSpLocks/>
          </p:cNvCxnSpPr>
          <p:nvPr/>
        </p:nvCxnSpPr>
        <p:spPr>
          <a:xfrm>
            <a:off x="10070334" y="3265763"/>
            <a:ext cx="483366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702055C-1759-2270-E63A-2FCFBF03C019}"/>
                  </a:ext>
                </a:extLst>
              </p:cNvPr>
              <p:cNvSpPr txBox="1"/>
              <p:nvPr/>
            </p:nvSpPr>
            <p:spPr>
              <a:xfrm>
                <a:off x="9964773" y="2171216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702055C-1759-2270-E63A-2FCFBF03C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773" y="2171216"/>
                <a:ext cx="563754" cy="369332"/>
              </a:xfrm>
              <a:prstGeom prst="rect">
                <a:avLst/>
              </a:prstGeom>
              <a:blipFill>
                <a:blip r:embed="rId2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2092B85-DD40-9CBF-5568-D38754ADD836}"/>
                  </a:ext>
                </a:extLst>
              </p:cNvPr>
              <p:cNvSpPr txBox="1"/>
              <p:nvPr/>
            </p:nvSpPr>
            <p:spPr>
              <a:xfrm>
                <a:off x="9971106" y="2874105"/>
                <a:ext cx="563754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2092B85-DD40-9CBF-5568-D38754ADD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1106" y="2874105"/>
                <a:ext cx="563754" cy="390748"/>
              </a:xfrm>
              <a:prstGeom prst="rect">
                <a:avLst/>
              </a:prstGeom>
              <a:blipFill>
                <a:blip r:embed="rId2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E4475378-4076-7955-FC59-8E1E72B80417}"/>
              </a:ext>
            </a:extLst>
          </p:cNvPr>
          <p:cNvSpPr/>
          <p:nvPr/>
        </p:nvSpPr>
        <p:spPr>
          <a:xfrm>
            <a:off x="10599958" y="2207812"/>
            <a:ext cx="966663" cy="13765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7030A0"/>
                </a:solidFill>
              </a:rPr>
              <a:t>Mechanical</a:t>
            </a:r>
          </a:p>
          <a:p>
            <a:pPr algn="ctr"/>
            <a:r>
              <a:rPr lang="en-US" sz="1050" dirty="0">
                <a:solidFill>
                  <a:srgbClr val="7030A0"/>
                </a:solidFill>
              </a:rPr>
              <a:t>system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1E726ED-C3D7-7386-D1ED-3DD4781CD644}"/>
              </a:ext>
            </a:extLst>
          </p:cNvPr>
          <p:cNvCxnSpPr>
            <a:cxnSpLocks/>
          </p:cNvCxnSpPr>
          <p:nvPr/>
        </p:nvCxnSpPr>
        <p:spPr>
          <a:xfrm>
            <a:off x="10769217" y="3566949"/>
            <a:ext cx="0" cy="46842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8225F4C-FA5B-C91B-7129-2DD692109E69}"/>
              </a:ext>
            </a:extLst>
          </p:cNvPr>
          <p:cNvCxnSpPr>
            <a:cxnSpLocks/>
          </p:cNvCxnSpPr>
          <p:nvPr/>
        </p:nvCxnSpPr>
        <p:spPr>
          <a:xfrm>
            <a:off x="11119737" y="3584328"/>
            <a:ext cx="0" cy="46842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0BEFAEE-ED5E-7DBF-02E6-D4E4D1DAFE72}"/>
              </a:ext>
            </a:extLst>
          </p:cNvPr>
          <p:cNvCxnSpPr>
            <a:cxnSpLocks/>
          </p:cNvCxnSpPr>
          <p:nvPr/>
        </p:nvCxnSpPr>
        <p:spPr>
          <a:xfrm>
            <a:off x="11447397" y="3584328"/>
            <a:ext cx="0" cy="46842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71181AD-9FE9-264E-7ED8-701C0432E2F2}"/>
                  </a:ext>
                </a:extLst>
              </p:cNvPr>
              <p:cNvSpPr txBox="1"/>
              <p:nvPr/>
            </p:nvSpPr>
            <p:spPr>
              <a:xfrm>
                <a:off x="10826430" y="3974731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H SarabunPSK" panose="020B0500040200020003" pitchFamily="34" charset="-34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71181AD-9FE9-264E-7ED8-701C0432E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6430" y="3974731"/>
                <a:ext cx="563754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5088BEB-740A-5C0C-E6C6-C225FC23A474}"/>
                  </a:ext>
                </a:extLst>
              </p:cNvPr>
              <p:cNvSpPr txBox="1"/>
              <p:nvPr/>
            </p:nvSpPr>
            <p:spPr>
              <a:xfrm>
                <a:off x="10487340" y="3982850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H SarabunPSK" panose="020B0500040200020003" pitchFamily="34" charset="-34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5088BEB-740A-5C0C-E6C6-C225FC23A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7340" y="3982850"/>
                <a:ext cx="563754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428C123-18E1-B954-3DA5-A91DEA629B5A}"/>
                  </a:ext>
                </a:extLst>
              </p:cNvPr>
              <p:cNvSpPr txBox="1"/>
              <p:nvPr/>
            </p:nvSpPr>
            <p:spPr>
              <a:xfrm>
                <a:off x="11167918" y="3982850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H SarabunPSK" panose="020B0500040200020003" pitchFamily="34" charset="-34"/>
                        </a:rPr>
                        <m:t>𝜏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428C123-18E1-B954-3DA5-A91DEA629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7918" y="3982850"/>
                <a:ext cx="563754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2888A85-8128-DC94-0D47-CB12ACB8B3FD}"/>
              </a:ext>
            </a:extLst>
          </p:cNvPr>
          <p:cNvCxnSpPr>
            <a:stCxn id="80" idx="2"/>
          </p:cNvCxnSpPr>
          <p:nvPr/>
        </p:nvCxnSpPr>
        <p:spPr>
          <a:xfrm>
            <a:off x="11108307" y="4344063"/>
            <a:ext cx="0" cy="11956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438E1E3-A6E9-E131-2F12-B24CE6EE4323}"/>
              </a:ext>
            </a:extLst>
          </p:cNvPr>
          <p:cNvCxnSpPr/>
          <p:nvPr/>
        </p:nvCxnSpPr>
        <p:spPr>
          <a:xfrm flipH="1">
            <a:off x="764220" y="5539740"/>
            <a:ext cx="1035392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E3122EAC-937C-0869-CA1A-01E74A0793E2}"/>
              </a:ext>
            </a:extLst>
          </p:cNvPr>
          <p:cNvCxnSpPr/>
          <p:nvPr/>
        </p:nvCxnSpPr>
        <p:spPr>
          <a:xfrm flipV="1">
            <a:off x="764220" y="3780710"/>
            <a:ext cx="0" cy="17821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1B569BC-6477-544E-F156-58B785282BC9}"/>
                  </a:ext>
                </a:extLst>
              </p:cNvPr>
              <p:cNvSpPr txBox="1"/>
              <p:nvPr/>
            </p:nvSpPr>
            <p:spPr>
              <a:xfrm>
                <a:off x="7855239" y="3897004"/>
                <a:ext cx="5637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80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H SarabunPSK" panose="020B0500040200020003" pitchFamily="34" charset="-34"/>
                        </a:rPr>
                        <m:t>θ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31B569BC-6477-544E-F156-58B785282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239" y="3897004"/>
                <a:ext cx="563754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5ACF2449-BC78-AF84-CAB6-4D5DEB87E5F4}"/>
              </a:ext>
            </a:extLst>
          </p:cNvPr>
          <p:cNvCxnSpPr>
            <a:cxnSpLocks/>
          </p:cNvCxnSpPr>
          <p:nvPr/>
        </p:nvCxnSpPr>
        <p:spPr>
          <a:xfrm flipV="1">
            <a:off x="8127284" y="3547476"/>
            <a:ext cx="0" cy="39091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511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IN" dirty="0"/>
              <a:t>Plant Model of SPMSM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p:pic>
        <p:nvPicPr>
          <p:cNvPr id="10" name="Picture 9" descr="A diagram of a computer&#10;&#10;Description automatically generated">
            <a:extLst>
              <a:ext uri="{FF2B5EF4-FFF2-40B4-BE49-F238E27FC236}">
                <a16:creationId xmlns:a16="http://schemas.microsoft.com/office/drawing/2014/main" id="{D8FD9363-C60F-6526-4B40-87922074C1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03" t="32957" r="11136" b="15565"/>
          <a:stretch/>
        </p:blipFill>
        <p:spPr>
          <a:xfrm>
            <a:off x="4488496" y="2026227"/>
            <a:ext cx="3215007" cy="2805545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55FBC5-CAAC-6F70-4695-8339EA4F1278}"/>
              </a:ext>
            </a:extLst>
          </p:cNvPr>
          <p:cNvSpPr txBox="1">
            <a:spLocks/>
          </p:cNvSpPr>
          <p:nvPr/>
        </p:nvSpPr>
        <p:spPr>
          <a:xfrm>
            <a:off x="3953994" y="5132486"/>
            <a:ext cx="5745615" cy="11950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18415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Input : 3 Phase voltage, </a:t>
            </a:r>
            <a:r>
              <a:rPr lang="en-IN" dirty="0" err="1"/>
              <a:t>T_load</a:t>
            </a:r>
            <a:endParaRPr lang="en-IN" dirty="0"/>
          </a:p>
          <a:p>
            <a:r>
              <a:rPr lang="en-IN" dirty="0"/>
              <a:t>Output : Torque, Speed, Position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0661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en-IN" dirty="0"/>
              <a:t>Plant Model of SPMSM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92EF1DB5-257D-5659-CB61-A567B8DE9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52" y="1145226"/>
            <a:ext cx="10532246" cy="48405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E14124-D225-5C60-16DB-7B21CB841193}"/>
              </a:ext>
            </a:extLst>
          </p:cNvPr>
          <p:cNvCxnSpPr>
            <a:cxnSpLocks/>
          </p:cNvCxnSpPr>
          <p:nvPr/>
        </p:nvCxnSpPr>
        <p:spPr>
          <a:xfrm flipV="1">
            <a:off x="2447637" y="2909454"/>
            <a:ext cx="0" cy="875965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C238B0-297B-E8E7-4607-355E55FAA25C}"/>
                  </a:ext>
                </a:extLst>
              </p:cNvPr>
              <p:cNvSpPr txBox="1"/>
              <p:nvPr/>
            </p:nvSpPr>
            <p:spPr>
              <a:xfrm>
                <a:off x="-232697" y="3840898"/>
                <a:ext cx="3605158" cy="851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𝑐𝑙𝑎𝑟𝑘𝑒</m:t>
                      </m:r>
                      <m:r>
                        <a:rPr lang="en-US" sz="1200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en-US" sz="1200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. :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sz="1200" i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2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a:rPr lang="en-US" sz="1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2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sz="1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2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a:rPr lang="en-US" sz="12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2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2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200" i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200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C238B0-297B-E8E7-4607-355E55FAA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697" y="3840898"/>
                <a:ext cx="3605158" cy="8517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2AC1FA-FA5A-D10E-3A28-A0AFCC03661F}"/>
                  </a:ext>
                </a:extLst>
              </p:cNvPr>
              <p:cNvSpPr txBox="1"/>
              <p:nvPr/>
            </p:nvSpPr>
            <p:spPr>
              <a:xfrm>
                <a:off x="255938" y="4894158"/>
                <a:ext cx="2785203" cy="4351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𝑝𝑎𝑟𝑘</m:t>
                      </m:r>
                      <m:r>
                        <a:rPr lang="en-US" sz="1200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en-US" sz="1200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. :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eqArr>
                        </m:e>
                      </m:d>
                      <m:r>
                        <a:rPr lang="en-US" sz="12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2AC1FA-FA5A-D10E-3A28-A0AFCC036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38" y="4894158"/>
                <a:ext cx="2785203" cy="435119"/>
              </a:xfrm>
              <a:prstGeom prst="rect">
                <a:avLst/>
              </a:prstGeom>
              <a:blipFill>
                <a:blip r:embed="rId5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8E94DE-0C2F-889C-CF8F-EC4EB6634978}"/>
              </a:ext>
            </a:extLst>
          </p:cNvPr>
          <p:cNvCxnSpPr>
            <a:cxnSpLocks/>
          </p:cNvCxnSpPr>
          <p:nvPr/>
        </p:nvCxnSpPr>
        <p:spPr>
          <a:xfrm flipV="1">
            <a:off x="5028604" y="3840898"/>
            <a:ext cx="0" cy="875965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35EE73-F4EE-DDAE-D1F0-D4D5C3003E94}"/>
                  </a:ext>
                </a:extLst>
              </p:cNvPr>
              <p:cNvSpPr txBox="1"/>
              <p:nvPr/>
            </p:nvSpPr>
            <p:spPr>
              <a:xfrm>
                <a:off x="2106723" y="4871634"/>
                <a:ext cx="5523108" cy="7821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45720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2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−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H SarabunPSK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H SarabunPSK" panose="020B0500040200020003" pitchFamily="34" charset="-34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H SarabunPSK" panose="020B0500040200020003" pitchFamily="34" charset="-34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H SarabunPSK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H SarabunPSK" panose="020B0500040200020003" pitchFamily="34" charset="-34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H SarabunPSK" panose="020B0500040200020003" pitchFamily="34" charset="-34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𝑅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</m:t>
                    </m:r>
                    <m:sSub>
                      <m:sSub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𝐿</m:t>
                        </m:r>
                      </m:e>
                      <m:sub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𝑠</m:t>
                        </m:r>
                      </m:sub>
                    </m:sSub>
                    <m:f>
                      <m:fPr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𝑑</m:t>
                        </m:r>
                      </m:num>
                      <m:den>
                        <m: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𝑑𝑡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2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2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𝜔</m:t>
                              </m:r>
                              <m: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𝜆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200" dirty="0">
                    <a:latin typeface="Calibri" panose="020F0502020204030204" pitchFamily="34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</a:p>
              <a:p>
                <a:pPr marL="0" marR="0" indent="45720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2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v-</a:t>
                </a:r>
                <a:r>
                  <a:rPr lang="en-US" sz="1200" dirty="0" err="1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i</a:t>
                </a:r>
                <a:r>
                  <a:rPr lang="en-US" sz="12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 relationship in </a:t>
                </a:r>
                <a:r>
                  <a:rPr lang="en-US" sz="1200" dirty="0" err="1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dq</a:t>
                </a:r>
                <a:r>
                  <a:rPr lang="en-US" sz="12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-axis</a:t>
                </a:r>
                <a:endParaRPr lang="en-US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D35EE73-F4EE-DDAE-D1F0-D4D5C3003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723" y="4871634"/>
                <a:ext cx="5523108" cy="782137"/>
              </a:xfrm>
              <a:prstGeom prst="rect">
                <a:avLst/>
              </a:prstGeom>
              <a:blipFill>
                <a:blip r:embed="rId6"/>
                <a:stretch>
                  <a:fillRect b="-7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A0BE67-2C0C-AB55-E515-8948D83879E6}"/>
              </a:ext>
            </a:extLst>
          </p:cNvPr>
          <p:cNvCxnSpPr>
            <a:cxnSpLocks/>
          </p:cNvCxnSpPr>
          <p:nvPr/>
        </p:nvCxnSpPr>
        <p:spPr>
          <a:xfrm>
            <a:off x="9802165" y="2150196"/>
            <a:ext cx="0" cy="119724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980B1B-B598-467C-B123-2C92FE812449}"/>
                  </a:ext>
                </a:extLst>
              </p:cNvPr>
              <p:cNvSpPr txBox="1"/>
              <p:nvPr/>
            </p:nvSpPr>
            <p:spPr>
              <a:xfrm>
                <a:off x="9440554" y="892196"/>
                <a:ext cx="2419331" cy="13819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=1.5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𝜔</m:t>
                          </m:r>
                        </m:e>
                        <m:sub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𝑚</m:t>
                          </m:r>
                        </m:sub>
                      </m:sSub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𝐽</m:t>
                              </m:r>
                            </m:den>
                          </m:f>
                        </m:e>
                      </m:nary>
                      <m:d>
                        <m:dPr>
                          <m:ctrlPr>
                            <a:rPr lang="en-US" sz="1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𝜏</m:t>
                          </m:r>
                          <m:r>
                            <a:rPr lang="en-U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𝑙𝑜𝑎𝑑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𝑑𝑡</m:t>
                      </m:r>
                    </m:oMath>
                  </m:oMathPara>
                </a14:m>
                <a:endParaRPr lang="en-US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IN" sz="1400" dirty="0"/>
                  <a:t>=P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IN" sz="1400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1980B1B-B598-467C-B123-2C92FE812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554" y="892196"/>
                <a:ext cx="2419331" cy="13819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975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2890391"/>
            <a:ext cx="11117083" cy="1077218"/>
          </a:xfrm>
        </p:spPr>
        <p:txBody>
          <a:bodyPr/>
          <a:lstStyle/>
          <a:p>
            <a:pPr algn="ctr"/>
            <a:r>
              <a:rPr lang="en-US" dirty="0"/>
              <a:t>4. </a:t>
            </a:r>
            <a:r>
              <a:rPr lang="en-IN" dirty="0"/>
              <a:t>Torque Control SPMSM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30B75B-7B44-8213-59AE-B5B08D82E1AE}"/>
                  </a:ext>
                </a:extLst>
              </p:cNvPr>
              <p:cNvSpPr txBox="1"/>
              <p:nvPr/>
            </p:nvSpPr>
            <p:spPr>
              <a:xfrm>
                <a:off x="2025444" y="3983944"/>
                <a:ext cx="6096000" cy="556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800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330B75B-7B44-8213-59AE-B5B08D82E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444" y="3983944"/>
                <a:ext cx="6096000" cy="5564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92554BEA-D9C3-030B-01CD-F061D11852C1}"/>
              </a:ext>
            </a:extLst>
          </p:cNvPr>
          <p:cNvSpPr/>
          <p:nvPr/>
        </p:nvSpPr>
        <p:spPr>
          <a:xfrm>
            <a:off x="4048206" y="4058324"/>
            <a:ext cx="369454" cy="4248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7F4A15-3133-16CC-19A5-950570017382}"/>
              </a:ext>
            </a:extLst>
          </p:cNvPr>
          <p:cNvSpPr/>
          <p:nvPr/>
        </p:nvSpPr>
        <p:spPr>
          <a:xfrm>
            <a:off x="5659951" y="4003149"/>
            <a:ext cx="457202" cy="5352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BAD3BB-9F20-7C3E-A35F-A480F91C4ED5}"/>
                  </a:ext>
                </a:extLst>
              </p:cNvPr>
              <p:cNvSpPr txBox="1"/>
              <p:nvPr/>
            </p:nvSpPr>
            <p:spPr>
              <a:xfrm>
                <a:off x="6440422" y="3967609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𝑤h𝑒𝑛</m:t>
                    </m:r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800" b="0" dirty="0">
                    <a:solidFill>
                      <a:srgbClr val="7030A0"/>
                    </a:solidFill>
                  </a:rPr>
                  <a:t> = 0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4BAD3BB-9F20-7C3E-A35F-A480F91C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422" y="3967609"/>
                <a:ext cx="6096000" cy="523220"/>
              </a:xfrm>
              <a:prstGeom prst="rect">
                <a:avLst/>
              </a:prstGeom>
              <a:blipFill>
                <a:blip r:embed="rId4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899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584775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IN" dirty="0"/>
              <a:t>Torque Control SPMSM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049AD09D-324A-DE97-50C5-112B0519C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07" y="1959801"/>
            <a:ext cx="11941575" cy="35664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7E599A-B362-9633-D84F-49A826A292DD}"/>
                  </a:ext>
                </a:extLst>
              </p:cNvPr>
              <p:cNvSpPr txBox="1"/>
              <p:nvPr/>
            </p:nvSpPr>
            <p:spPr>
              <a:xfrm>
                <a:off x="1840546" y="1436581"/>
                <a:ext cx="1153720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𝑑𝑞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7E599A-B362-9633-D84F-49A826A29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546" y="1436581"/>
                <a:ext cx="1153720" cy="556434"/>
              </a:xfrm>
              <a:prstGeom prst="rect">
                <a:avLst/>
              </a:prstGeom>
              <a:blipFill>
                <a:blip r:embed="rId4"/>
                <a:stretch>
                  <a:fillRect t="-13187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D67514-F0B8-522D-DD3E-86AF881D7FFB}"/>
              </a:ext>
            </a:extLst>
          </p:cNvPr>
          <p:cNvCxnSpPr/>
          <p:nvPr/>
        </p:nvCxnSpPr>
        <p:spPr>
          <a:xfrm>
            <a:off x="2639174" y="1698191"/>
            <a:ext cx="201168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6DE379-1691-32B3-5E8F-A4CF12BCDBED}"/>
                  </a:ext>
                </a:extLst>
              </p:cNvPr>
              <p:cNvSpPr txBox="1"/>
              <p:nvPr/>
            </p:nvSpPr>
            <p:spPr>
              <a:xfrm>
                <a:off x="4765643" y="1436581"/>
                <a:ext cx="1153720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𝑑𝑞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76DE379-1691-32B3-5E8F-A4CF12BCD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643" y="1436581"/>
                <a:ext cx="1153720" cy="556434"/>
              </a:xfrm>
              <a:prstGeom prst="rect">
                <a:avLst/>
              </a:prstGeom>
              <a:blipFill>
                <a:blip r:embed="rId5"/>
                <a:stretch>
                  <a:fillRect t="-13187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2DA3BA-D019-9BE1-B721-B93567533579}"/>
                  </a:ext>
                </a:extLst>
              </p:cNvPr>
              <p:cNvSpPr txBox="1"/>
              <p:nvPr/>
            </p:nvSpPr>
            <p:spPr>
              <a:xfrm>
                <a:off x="2994266" y="1359637"/>
                <a:ext cx="1153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𝑐𝑜𝑛𝑡𝑟𝑜𝑙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E2DA3BA-D019-9BE1-B721-B93567533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266" y="1359637"/>
                <a:ext cx="115372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C85AD8-2BCA-0F60-EEDB-992961B80681}"/>
              </a:ext>
            </a:extLst>
          </p:cNvPr>
          <p:cNvCxnSpPr/>
          <p:nvPr/>
        </p:nvCxnSpPr>
        <p:spPr>
          <a:xfrm>
            <a:off x="5819909" y="1714798"/>
            <a:ext cx="201168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9D4311-B5F9-1E92-B288-DEDF776121A9}"/>
                  </a:ext>
                </a:extLst>
              </p:cNvPr>
              <p:cNvSpPr txBox="1"/>
              <p:nvPr/>
            </p:nvSpPr>
            <p:spPr>
              <a:xfrm>
                <a:off x="7827272" y="1410213"/>
                <a:ext cx="1153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𝑎𝑏𝑐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9D4311-B5F9-1E92-B288-DEDF77612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7272" y="1410213"/>
                <a:ext cx="115372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865FE8-049B-7B3C-61D7-1D5CA9F06A8F}"/>
                  </a:ext>
                </a:extLst>
              </p:cNvPr>
              <p:cNvSpPr txBox="1"/>
              <p:nvPr/>
            </p:nvSpPr>
            <p:spPr>
              <a:xfrm>
                <a:off x="6005660" y="1376244"/>
                <a:ext cx="1153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𝑡𝑟𝑎𝑛𝑠𝑓𝑜𝑟𝑚𝑎𝑡𝑖𝑜𝑛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865FE8-049B-7B3C-61D7-1D5CA9F06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660" y="1376244"/>
                <a:ext cx="1153720" cy="338554"/>
              </a:xfrm>
              <a:prstGeom prst="rect">
                <a:avLst/>
              </a:prstGeom>
              <a:blipFill>
                <a:blip r:embed="rId8"/>
                <a:stretch>
                  <a:fillRect r="-43386"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234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IN" dirty="0"/>
              <a:t>Torque Control SPMSM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049AD09D-324A-DE97-50C5-112B0519C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07" y="1959801"/>
            <a:ext cx="11941575" cy="35664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EB9CEE-1A3F-B92D-9B24-E623A38CE3BD}"/>
              </a:ext>
            </a:extLst>
          </p:cNvPr>
          <p:cNvSpPr/>
          <p:nvPr/>
        </p:nvSpPr>
        <p:spPr>
          <a:xfrm>
            <a:off x="2660074" y="2227758"/>
            <a:ext cx="1819562" cy="246610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F9F82D-60B7-1288-7D95-180056542006}"/>
              </a:ext>
            </a:extLst>
          </p:cNvPr>
          <p:cNvCxnSpPr>
            <a:cxnSpLocks/>
          </p:cNvCxnSpPr>
          <p:nvPr/>
        </p:nvCxnSpPr>
        <p:spPr>
          <a:xfrm>
            <a:off x="3491346" y="1959801"/>
            <a:ext cx="0" cy="449146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4048C-B333-6162-71F3-5A152687CE8A}"/>
                  </a:ext>
                </a:extLst>
              </p:cNvPr>
              <p:cNvSpPr txBox="1"/>
              <p:nvPr/>
            </p:nvSpPr>
            <p:spPr>
              <a:xfrm>
                <a:off x="2220891" y="1238573"/>
                <a:ext cx="2771885" cy="68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𝑐𝑜𝑛𝑡𝑟𝑜𝑙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∗,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𝑏𝑎𝑠𝑒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∗,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𝑖𝑛𝑝𝑢𝑡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A44048C-B333-6162-71F3-5A152687C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0891" y="1238573"/>
                <a:ext cx="2771885" cy="689163"/>
              </a:xfrm>
              <a:prstGeom prst="rect">
                <a:avLst/>
              </a:prstGeom>
              <a:blipFill>
                <a:blip r:embed="rId4"/>
                <a:stretch>
                  <a:fillRect b="-4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453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IN" dirty="0"/>
              <a:t>Torque Control SPMSM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0">
                <a:extLst>
                  <a:ext uri="{FF2B5EF4-FFF2-40B4-BE49-F238E27FC236}">
                    <a16:creationId xmlns:a16="http://schemas.microsoft.com/office/drawing/2014/main" id="{CC1E5AAE-A946-8247-A004-BEAD879001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3192" y="1184310"/>
                <a:ext cx="5745615" cy="79769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IN" dirty="0"/>
                  <a:t>Aim at steady state;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=0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i="1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i="1" dirty="0"/>
                  <a:t>_load = 10 N*m</a:t>
                </a:r>
                <a:endParaRPr lang="en-IN" dirty="0"/>
              </a:p>
            </p:txBody>
          </p:sp>
        </mc:Choice>
        <mc:Fallback xmlns="">
          <p:sp>
            <p:nvSpPr>
              <p:cNvPr id="5" name="Text Placeholder 10">
                <a:extLst>
                  <a:ext uri="{FF2B5EF4-FFF2-40B4-BE49-F238E27FC236}">
                    <a16:creationId xmlns:a16="http://schemas.microsoft.com/office/drawing/2014/main" id="{CC1E5AAE-A946-8247-A004-BEAD879001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192" y="1184310"/>
                <a:ext cx="5745615" cy="797690"/>
              </a:xfrm>
              <a:prstGeom prst="rect">
                <a:avLst/>
              </a:prstGeom>
              <a:blipFill>
                <a:blip r:embed="rId3"/>
                <a:stretch>
                  <a:fillRect l="-955" t="-1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196C7FF7-B2B3-E5FA-97A5-0D8A268F0B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3"/>
          <a:stretch/>
        </p:blipFill>
        <p:spPr>
          <a:xfrm>
            <a:off x="2331153" y="1583155"/>
            <a:ext cx="8116906" cy="511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88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8173CCCA-CBE2-EE5D-70E1-85996516FDF0}"/>
              </a:ext>
            </a:extLst>
          </p:cNvPr>
          <p:cNvSpPr txBox="1">
            <a:spLocks/>
          </p:cNvSpPr>
          <p:nvPr/>
        </p:nvSpPr>
        <p:spPr>
          <a:xfrm>
            <a:off x="832104" y="1326673"/>
            <a:ext cx="7324344" cy="25273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18415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IN" dirty="0"/>
              <a:t>The differences between DC and AC motor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What is SPMSM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Plant Model of SPMSM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Torque control SPMSM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Speed control SPMSM</a:t>
            </a:r>
          </a:p>
        </p:txBody>
      </p:sp>
    </p:spTree>
    <p:extLst>
      <p:ext uri="{BB962C8B-B14F-4D97-AF65-F5344CB8AC3E}">
        <p14:creationId xmlns:p14="http://schemas.microsoft.com/office/powerpoint/2010/main" val="209608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2890391"/>
            <a:ext cx="11117083" cy="1077218"/>
          </a:xfrm>
        </p:spPr>
        <p:txBody>
          <a:bodyPr/>
          <a:lstStyle/>
          <a:p>
            <a:pPr algn="ctr"/>
            <a:r>
              <a:rPr lang="en-US" dirty="0"/>
              <a:t>5</a:t>
            </a:r>
            <a:r>
              <a:rPr lang="th-TH" dirty="0"/>
              <a:t>. </a:t>
            </a:r>
            <a:r>
              <a:rPr lang="en-US" dirty="0"/>
              <a:t>Speed </a:t>
            </a:r>
            <a:r>
              <a:rPr lang="en-IN" dirty="0"/>
              <a:t>Control SPMSM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455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5. Speed Control SPMSM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529625-25EC-ADBC-D961-5EA7860F236E}"/>
                  </a:ext>
                </a:extLst>
              </p:cNvPr>
              <p:cNvSpPr txBox="1"/>
              <p:nvPr/>
            </p:nvSpPr>
            <p:spPr>
              <a:xfrm>
                <a:off x="3048000" y="1425440"/>
                <a:ext cx="6096000" cy="16866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2800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𝜔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𝐽</m:t>
                              </m:r>
                            </m:den>
                          </m:f>
                        </m:e>
                      </m:nary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𝜏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𝑙𝑜𝑎𝑑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𝑑𝑡</m:t>
                      </m:r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529625-25EC-ADBC-D961-5EA7860F2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425440"/>
                <a:ext cx="6096000" cy="16866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3AEE9AF0-72D7-5D17-9B38-C7098374C6B1}"/>
              </a:ext>
            </a:extLst>
          </p:cNvPr>
          <p:cNvSpPr/>
          <p:nvPr/>
        </p:nvSpPr>
        <p:spPr>
          <a:xfrm>
            <a:off x="5070762" y="1499820"/>
            <a:ext cx="369454" cy="4248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13DA31-B210-DEEE-9340-FEA92CA23E5D}"/>
              </a:ext>
            </a:extLst>
          </p:cNvPr>
          <p:cNvSpPr/>
          <p:nvPr/>
        </p:nvSpPr>
        <p:spPr>
          <a:xfrm>
            <a:off x="6682507" y="1444645"/>
            <a:ext cx="457202" cy="5352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359EE76-69E4-9006-8A9A-64E91777F584}"/>
              </a:ext>
            </a:extLst>
          </p:cNvPr>
          <p:cNvSpPr/>
          <p:nvPr/>
        </p:nvSpPr>
        <p:spPr>
          <a:xfrm>
            <a:off x="4373417" y="2213818"/>
            <a:ext cx="369454" cy="4248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0FED93E-C40C-87FC-60ED-451CDE6C2E04}"/>
              </a:ext>
            </a:extLst>
          </p:cNvPr>
          <p:cNvSpPr/>
          <p:nvPr/>
        </p:nvSpPr>
        <p:spPr>
          <a:xfrm>
            <a:off x="5814289" y="2232291"/>
            <a:ext cx="369454" cy="4248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2621D-853A-31B5-0AEC-76AFE56450A4}"/>
              </a:ext>
            </a:extLst>
          </p:cNvPr>
          <p:cNvSpPr/>
          <p:nvPr/>
        </p:nvSpPr>
        <p:spPr>
          <a:xfrm>
            <a:off x="3524551" y="3721503"/>
            <a:ext cx="2123768" cy="826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2E27DE-B65D-C477-2774-2FC3C60C690A}"/>
                  </a:ext>
                </a:extLst>
              </p:cNvPr>
              <p:cNvSpPr txBox="1"/>
              <p:nvPr/>
            </p:nvSpPr>
            <p:spPr>
              <a:xfrm>
                <a:off x="3048000" y="3429000"/>
                <a:ext cx="6528361" cy="208454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dirty="0"/>
              </a:p>
              <a:p>
                <a:pPr marL="0" marR="0" indent="457200" algn="thaiDist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𝑑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p>
                        </m:sSubSup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th-TH" sz="1800" dirty="0">
                    <a:solidFill>
                      <a:srgbClr val="7030A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         </a:t>
                </a:r>
                <a:r>
                  <a:rPr lang="en-US" dirty="0">
                    <a:solidFill>
                      <a:srgbClr val="7030A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when</a:t>
                </a:r>
                <a:r>
                  <a:rPr lang="th-TH" sz="1800" dirty="0">
                    <a:solidFill>
                      <a:srgbClr val="7030A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𝑅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−</m:t>
                    </m:r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7030A0"/>
                    </a:solidFill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  </a:t>
                </a:r>
                <a:endParaRPr lang="en-US" sz="1800" dirty="0">
                  <a:solidFill>
                    <a:srgbClr val="7030A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marR="0" indent="457200" algn="thaiDist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800" dirty="0">
                    <a:solidFill>
                      <a:srgbClr val="7030A0"/>
                    </a:solidFill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						 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𝑅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+</m:t>
                    </m:r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+</m:t>
                    </m:r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</m:t>
                    </m:r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𝜆</m:t>
                    </m:r>
                  </m:oMath>
                </a14:m>
                <a:endParaRPr lang="en-US" sz="1800" dirty="0">
                  <a:solidFill>
                    <a:srgbClr val="7030A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2E27DE-B65D-C477-2774-2FC3C60C6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429000"/>
                <a:ext cx="6528361" cy="2084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0">
                <a:extLst>
                  <a:ext uri="{FF2B5EF4-FFF2-40B4-BE49-F238E27FC236}">
                    <a16:creationId xmlns:a16="http://schemas.microsoft.com/office/drawing/2014/main" id="{B3A98519-87C4-1095-D4FE-AD5E80317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39536" y="3940919"/>
                <a:ext cx="574561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𝐿𝑖𝑚𝑖𝑡𝑎𝑡𝑖𝑜𝑛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: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5" name="Text Placeholder 10">
                <a:extLst>
                  <a:ext uri="{FF2B5EF4-FFF2-40B4-BE49-F238E27FC236}">
                    <a16:creationId xmlns:a16="http://schemas.microsoft.com/office/drawing/2014/main" id="{B3A98519-87C4-1095-D4FE-AD5E80317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9536" y="3940919"/>
                <a:ext cx="574561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2D2862D-52C9-E88F-DF11-EDF9E802FD71}"/>
                  </a:ext>
                </a:extLst>
              </p:cNvPr>
              <p:cNvSpPr txBox="1"/>
              <p:nvPr/>
            </p:nvSpPr>
            <p:spPr>
              <a:xfrm>
                <a:off x="-815112" y="1828783"/>
                <a:ext cx="6216072" cy="807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𝑖𝑓</m:t>
                    </m:r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=0</m:t>
                    </m:r>
                  </m:oMath>
                </a14:m>
                <a:r>
                  <a:rPr lang="en-US" sz="1800" b="0" dirty="0">
                    <a:solidFill>
                      <a:srgbClr val="7030A0"/>
                    </a:solidFill>
                    <a:effectLst/>
                    <a:latin typeface="+mj-lt"/>
                    <a:ea typeface="Calibri" panose="020F0502020204030204" pitchFamily="34" charset="0"/>
                    <a:cs typeface="Cordia New" panose="020B0304020202020204" pitchFamily="34" charset="-34"/>
                  </a:rPr>
                  <a:t> :</a:t>
                </a:r>
              </a:p>
              <a:p>
                <a:pPr algn="ctr">
                  <a:lnSpc>
                    <a:spcPct val="115000"/>
                  </a:lnSpc>
                  <a:spcAft>
                    <a:spcPts val="500"/>
                  </a:spcAft>
                </a:pPr>
                <a:r>
                  <a:rPr lang="en-US" sz="1800" b="0" dirty="0">
                    <a:solidFill>
                      <a:srgbClr val="7030A0"/>
                    </a:solidFill>
                    <a:effectLst/>
                    <a:latin typeface="+mj-lt"/>
                    <a:ea typeface="Calibri" panose="020F0502020204030204" pitchFamily="34" charset="0"/>
                    <a:cs typeface="Cordia New" panose="020B0304020202020204" pitchFamily="34" charset="-34"/>
                  </a:rPr>
                  <a:t>We can control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𝜔</m:t>
                    </m:r>
                  </m:oMath>
                </a14:m>
                <a:r>
                  <a:rPr lang="en-US" sz="1800" b="0" dirty="0">
                    <a:solidFill>
                      <a:srgbClr val="7030A0"/>
                    </a:solidFill>
                    <a:effectLst/>
                    <a:latin typeface="+mj-lt"/>
                    <a:ea typeface="Calibri" panose="020F0502020204030204" pitchFamily="34" charset="0"/>
                    <a:cs typeface="Cordia New" panose="020B0304020202020204" pitchFamily="34" charset="-34"/>
                  </a:rPr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800" b="0" dirty="0">
                    <a:solidFill>
                      <a:srgbClr val="7030A0"/>
                    </a:solidFill>
                    <a:effectLst/>
                    <a:latin typeface="+mj-lt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2D2862D-52C9-E88F-DF11-EDF9E802F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15112" y="1828783"/>
                <a:ext cx="6216072" cy="807016"/>
              </a:xfrm>
              <a:prstGeom prst="rect">
                <a:avLst/>
              </a:prstGeom>
              <a:blipFill>
                <a:blip r:embed="rId6"/>
                <a:stretch>
                  <a:fillRect t="-227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9AD775-5406-1B7D-49E9-A51B14E853EA}"/>
              </a:ext>
            </a:extLst>
          </p:cNvPr>
          <p:cNvCxnSpPr/>
          <p:nvPr/>
        </p:nvCxnSpPr>
        <p:spPr>
          <a:xfrm flipV="1">
            <a:off x="7398327" y="3940919"/>
            <a:ext cx="203200" cy="381699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22AEC14-86CD-2D58-AEFB-A853FDB168FE}"/>
              </a:ext>
            </a:extLst>
          </p:cNvPr>
          <p:cNvCxnSpPr/>
          <p:nvPr/>
        </p:nvCxnSpPr>
        <p:spPr>
          <a:xfrm flipV="1">
            <a:off x="8141854" y="4767051"/>
            <a:ext cx="203200" cy="381699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 Placeholder 10">
                <a:extLst>
                  <a:ext uri="{FF2B5EF4-FFF2-40B4-BE49-F238E27FC236}">
                    <a16:creationId xmlns:a16="http://schemas.microsoft.com/office/drawing/2014/main" id="{5AD885A2-6A38-BCA5-E495-A0534E4436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82507" y="5538101"/>
                <a:ext cx="2650838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5000"/>
                  </a:lnSpc>
                  <a:spcAft>
                    <a:spcPts val="5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000" b="0" i="1" u="sng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𝑚𝑜𝑟𝑒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sSub>
                      <m:sSubPr>
                        <m:ctrlPr>
                          <a:rPr lang="en-US" sz="2000" i="1" u="sng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u="sng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u="sng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 u="sng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u="sng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u="sng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⇒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𝑚𝑜𝑟𝑒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u="sng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u="sng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000" b="0" i="1" u="sng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b="0" u="sng" dirty="0">
                    <a:solidFill>
                      <a:srgbClr val="FF0000"/>
                    </a:solidFill>
                    <a:latin typeface="+mj-lt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endParaRPr lang="en-US" sz="2000" b="0" u="sng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Text Placeholder 10">
                <a:extLst>
                  <a:ext uri="{FF2B5EF4-FFF2-40B4-BE49-F238E27FC236}">
                    <a16:creationId xmlns:a16="http://schemas.microsoft.com/office/drawing/2014/main" id="{5AD885A2-6A38-BCA5-E495-A0534E443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507" y="5538101"/>
                <a:ext cx="265083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8797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Speed control DC motor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9DED2-F91A-CBAE-885D-991EFA1D35E1}"/>
              </a:ext>
            </a:extLst>
          </p:cNvPr>
          <p:cNvSpPr txBox="1"/>
          <p:nvPr/>
        </p:nvSpPr>
        <p:spPr>
          <a:xfrm>
            <a:off x="717527" y="1244357"/>
            <a:ext cx="50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Limitation 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DF069C-F1E0-55FD-8C84-BB8459549981}"/>
              </a:ext>
            </a:extLst>
          </p:cNvPr>
          <p:cNvCxnSpPr/>
          <p:nvPr/>
        </p:nvCxnSpPr>
        <p:spPr>
          <a:xfrm>
            <a:off x="3234996" y="2259938"/>
            <a:ext cx="0" cy="384048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B633F6-D6A2-0541-EAAD-E10115315824}"/>
              </a:ext>
            </a:extLst>
          </p:cNvPr>
          <p:cNvCxnSpPr/>
          <p:nvPr/>
        </p:nvCxnSpPr>
        <p:spPr>
          <a:xfrm>
            <a:off x="2274876" y="5359754"/>
            <a:ext cx="772668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848E5B-9242-AE50-F55C-4955761DDDC8}"/>
              </a:ext>
            </a:extLst>
          </p:cNvPr>
          <p:cNvSpPr txBox="1"/>
          <p:nvPr/>
        </p:nvSpPr>
        <p:spPr>
          <a:xfrm>
            <a:off x="2893978" y="5360754"/>
            <a:ext cx="50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C9C31-4DF6-9424-74D2-8D0686BB318B}"/>
                  </a:ext>
                </a:extLst>
              </p:cNvPr>
              <p:cNvSpPr txBox="1"/>
              <p:nvPr/>
            </p:nvSpPr>
            <p:spPr>
              <a:xfrm>
                <a:off x="2802538" y="1875621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C9C31-4DF6-9424-74D2-8D0686BB3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38" y="1875621"/>
                <a:ext cx="34101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DC159-2123-E33A-D03C-B3D0FBB13E19}"/>
                  </a:ext>
                </a:extLst>
              </p:cNvPr>
              <p:cNvSpPr txBox="1"/>
              <p:nvPr/>
            </p:nvSpPr>
            <p:spPr>
              <a:xfrm>
                <a:off x="7228638" y="5252210"/>
                <a:ext cx="60944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DC159-2123-E33A-D03C-B3D0FBB13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638" y="5252210"/>
                <a:ext cx="609447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22C6E-E4B3-E85B-1AC2-01EC93E87BBB}"/>
                  </a:ext>
                </a:extLst>
              </p:cNvPr>
              <p:cNvSpPr txBox="1"/>
              <p:nvPr/>
            </p:nvSpPr>
            <p:spPr>
              <a:xfrm>
                <a:off x="2656598" y="2938801"/>
                <a:ext cx="341014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22C6E-E4B3-E85B-1AC2-01EC93E87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598" y="2938801"/>
                <a:ext cx="341014" cy="490199"/>
              </a:xfrm>
              <a:prstGeom prst="rect">
                <a:avLst/>
              </a:prstGeom>
              <a:blipFill>
                <a:blip r:embed="rId5"/>
                <a:stretch>
                  <a:fillRect l="-5357" r="-17857" b="-6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A401E1-EDB9-89A7-5BF3-6B32171A5B1E}"/>
              </a:ext>
            </a:extLst>
          </p:cNvPr>
          <p:cNvCxnSpPr/>
          <p:nvPr/>
        </p:nvCxnSpPr>
        <p:spPr>
          <a:xfrm>
            <a:off x="3055893" y="3272561"/>
            <a:ext cx="6274649" cy="0"/>
          </a:xfrm>
          <a:prstGeom prst="line">
            <a:avLst/>
          </a:prstGeom>
          <a:ln w="28575">
            <a:solidFill>
              <a:srgbClr val="B19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1636F9-3002-4E33-8A60-F34C5EAD5C1F}"/>
              </a:ext>
            </a:extLst>
          </p:cNvPr>
          <p:cNvCxnSpPr>
            <a:cxnSpLocks/>
          </p:cNvCxnSpPr>
          <p:nvPr/>
        </p:nvCxnSpPr>
        <p:spPr>
          <a:xfrm flipV="1">
            <a:off x="3234996" y="2841949"/>
            <a:ext cx="2647329" cy="24817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6E6B63A-08EB-F7E7-32E8-BD5D7BD176DF}"/>
              </a:ext>
            </a:extLst>
          </p:cNvPr>
          <p:cNvCxnSpPr>
            <a:cxnSpLocks/>
          </p:cNvCxnSpPr>
          <p:nvPr/>
        </p:nvCxnSpPr>
        <p:spPr>
          <a:xfrm flipV="1">
            <a:off x="5948099" y="2627001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56DC94-446D-51F5-848F-6B3117AC2A08}"/>
              </a:ext>
            </a:extLst>
          </p:cNvPr>
          <p:cNvCxnSpPr>
            <a:cxnSpLocks/>
          </p:cNvCxnSpPr>
          <p:nvPr/>
        </p:nvCxnSpPr>
        <p:spPr>
          <a:xfrm flipV="1">
            <a:off x="6214064" y="2374093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B0D8C1D-6067-BA06-F430-FD06B1AAB0CA}"/>
              </a:ext>
            </a:extLst>
          </p:cNvPr>
          <p:cNvCxnSpPr>
            <a:cxnSpLocks/>
          </p:cNvCxnSpPr>
          <p:nvPr/>
        </p:nvCxnSpPr>
        <p:spPr>
          <a:xfrm flipV="1">
            <a:off x="6473620" y="2130108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D7008D-F579-4398-6CFE-E19878A80A34}"/>
              </a:ext>
            </a:extLst>
          </p:cNvPr>
          <p:cNvCxnSpPr>
            <a:cxnSpLocks/>
          </p:cNvCxnSpPr>
          <p:nvPr/>
        </p:nvCxnSpPr>
        <p:spPr>
          <a:xfrm flipV="1">
            <a:off x="6780343" y="1852933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BBE874-B29D-649A-9257-DE84F942D72B}"/>
              </a:ext>
            </a:extLst>
          </p:cNvPr>
          <p:cNvCxnSpPr>
            <a:cxnSpLocks/>
          </p:cNvCxnSpPr>
          <p:nvPr/>
        </p:nvCxnSpPr>
        <p:spPr>
          <a:xfrm flipV="1">
            <a:off x="7046308" y="1600025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5FB29A6-6362-C1FD-22A8-2082D8E5BBB7}"/>
              </a:ext>
            </a:extLst>
          </p:cNvPr>
          <p:cNvCxnSpPr>
            <a:cxnSpLocks/>
          </p:cNvCxnSpPr>
          <p:nvPr/>
        </p:nvCxnSpPr>
        <p:spPr>
          <a:xfrm flipV="1">
            <a:off x="7305864" y="1356040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76878E-30E2-0220-6475-5B59F1F2CA58}"/>
                  </a:ext>
                </a:extLst>
              </p:cNvPr>
              <p:cNvSpPr txBox="1"/>
              <p:nvPr/>
            </p:nvSpPr>
            <p:spPr>
              <a:xfrm>
                <a:off x="4982894" y="5513462"/>
                <a:ext cx="22055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76878E-30E2-0220-6475-5B59F1F2C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894" y="5513462"/>
                <a:ext cx="2205567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97F85AF-C29B-CA1D-B17D-F09CB2B8A0ED}"/>
              </a:ext>
            </a:extLst>
          </p:cNvPr>
          <p:cNvCxnSpPr>
            <a:cxnSpLocks/>
          </p:cNvCxnSpPr>
          <p:nvPr/>
        </p:nvCxnSpPr>
        <p:spPr>
          <a:xfrm>
            <a:off x="5909771" y="1784318"/>
            <a:ext cx="0" cy="383648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62AAE02-E7D0-D622-497D-7A4DCE8F59F6}"/>
              </a:ext>
            </a:extLst>
          </p:cNvPr>
          <p:cNvSpPr/>
          <p:nvPr/>
        </p:nvSpPr>
        <p:spPr>
          <a:xfrm>
            <a:off x="5929245" y="1811304"/>
            <a:ext cx="4080903" cy="354845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520C65-EC77-0ADA-81FF-EFF9288DA4D3}"/>
                  </a:ext>
                </a:extLst>
              </p:cNvPr>
              <p:cNvSpPr txBox="1"/>
              <p:nvPr/>
            </p:nvSpPr>
            <p:spPr>
              <a:xfrm>
                <a:off x="3867683" y="5301077"/>
                <a:ext cx="2771885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𝑏𝑎𝑠𝑒</m:t>
                        </m:r>
                      </m:sub>
                    </m:sSub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520C65-EC77-0ADA-81FF-EFF9288DA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683" y="5301077"/>
                <a:ext cx="2771885" cy="395558"/>
              </a:xfrm>
              <a:prstGeom prst="rect">
                <a:avLst/>
              </a:prstGeom>
              <a:blipFill>
                <a:blip r:embed="rId10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3F82D5-2E27-1D37-D1F4-91FF24B36EAE}"/>
                  </a:ext>
                </a:extLst>
              </p:cNvPr>
              <p:cNvSpPr txBox="1"/>
              <p:nvPr/>
            </p:nvSpPr>
            <p:spPr>
              <a:xfrm>
                <a:off x="4533419" y="1196399"/>
                <a:ext cx="87272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FF0000"/>
                    </a:solidFill>
                    <a:effectLst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;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18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PSK" panose="020B0500040200020003" pitchFamily="34" charset="-34"/>
                      </a:rPr>
                      <m:t>≤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H SarabunPSK" panose="020B0500040200020003" pitchFamily="34" charset="-34"/>
                          </a:rPr>
                          <m:t>𝑟𝑎𝑡𝑒𝑑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3F82D5-2E27-1D37-D1F4-91FF24B36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419" y="1196399"/>
                <a:ext cx="8727212" cy="369332"/>
              </a:xfrm>
              <a:prstGeom prst="rect">
                <a:avLst/>
              </a:prstGeom>
              <a:blipFill>
                <a:blip r:embed="rId11"/>
                <a:stretch>
                  <a:fillRect l="-62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185965-F963-4078-E4DB-8B2D4BC3E955}"/>
                  </a:ext>
                </a:extLst>
              </p:cNvPr>
              <p:cNvSpPr txBox="1"/>
              <p:nvPr/>
            </p:nvSpPr>
            <p:spPr>
              <a:xfrm>
                <a:off x="3234996" y="1852060"/>
                <a:ext cx="2771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𝑡𝑜𝑟𝑞𝑢𝑒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𝑠𝑡𝑎𝑡𝑒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185965-F963-4078-E4DB-8B2D4BC3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996" y="1852060"/>
                <a:ext cx="2771885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9075C-AEEA-2717-427A-10424BDCBB8B}"/>
                  </a:ext>
                </a:extLst>
              </p:cNvPr>
              <p:cNvSpPr txBox="1"/>
              <p:nvPr/>
            </p:nvSpPr>
            <p:spPr>
              <a:xfrm>
                <a:off x="2456537" y="1074024"/>
                <a:ext cx="2501378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𝑑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p>
                        </m:sSubSup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th-TH" sz="1800" dirty="0">
                    <a:solidFill>
                      <a:srgbClr val="7030A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B69075C-AEEA-2717-427A-10424BDCB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537" y="1074024"/>
                <a:ext cx="2501378" cy="65601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4F9C4B-226D-2BEB-090F-BB0DA8E59FE6}"/>
                  </a:ext>
                </a:extLst>
              </p:cNvPr>
              <p:cNvSpPr txBox="1"/>
              <p:nvPr/>
            </p:nvSpPr>
            <p:spPr>
              <a:xfrm>
                <a:off x="2714879" y="4901732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b="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4F9C4B-226D-2BEB-090F-BB0DA8E59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879" y="4901732"/>
                <a:ext cx="341014" cy="461665"/>
              </a:xfrm>
              <a:prstGeom prst="rect">
                <a:avLst/>
              </a:prstGeom>
              <a:blipFill>
                <a:blip r:embed="rId14"/>
                <a:stretch>
                  <a:fillRect l="-3571" r="-21429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19CCD5-6827-5826-390A-A21AC40DC8B1}"/>
              </a:ext>
            </a:extLst>
          </p:cNvPr>
          <p:cNvCxnSpPr>
            <a:cxnSpLocks/>
          </p:cNvCxnSpPr>
          <p:nvPr/>
        </p:nvCxnSpPr>
        <p:spPr>
          <a:xfrm>
            <a:off x="3216788" y="5323696"/>
            <a:ext cx="2871359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7DD2D7-FC23-0407-E1DA-347FCB8329B8}"/>
                  </a:ext>
                </a:extLst>
              </p:cNvPr>
              <p:cNvSpPr txBox="1"/>
              <p:nvPr/>
            </p:nvSpPr>
            <p:spPr>
              <a:xfrm>
                <a:off x="1225946" y="2669308"/>
                <a:ext cx="83710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80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7DD2D7-FC23-0407-E1DA-347FCB832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946" y="2669308"/>
                <a:ext cx="8371002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BBCB88BB-4F41-D925-01C5-85D6C8E3C021}"/>
              </a:ext>
            </a:extLst>
          </p:cNvPr>
          <p:cNvSpPr txBox="1"/>
          <p:nvPr/>
        </p:nvSpPr>
        <p:spPr>
          <a:xfrm>
            <a:off x="7228638" y="3330114"/>
            <a:ext cx="6659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Limitation</a:t>
            </a:r>
          </a:p>
        </p:txBody>
      </p:sp>
    </p:spTree>
    <p:extLst>
      <p:ext uri="{BB962C8B-B14F-4D97-AF65-F5344CB8AC3E}">
        <p14:creationId xmlns:p14="http://schemas.microsoft.com/office/powerpoint/2010/main" val="612281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D67A43-CE21-10A9-EC74-789096BA394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2789382" y="3058514"/>
                <a:ext cx="6613236" cy="740972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HOW TO INCREASE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ω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&gt;</a:t>
                </a:r>
                <a:r>
                  <a:rPr lang="en-US" dirty="0">
                    <a:solidFill>
                      <a:srgbClr val="7030A0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ω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base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rgbClr val="7030A0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  <a:t> ?</a:t>
                </a:r>
                <a:br>
                  <a:rPr lang="en-US" b="0" dirty="0">
                    <a:solidFill>
                      <a:srgbClr val="7030A0"/>
                    </a:solidFill>
                    <a:ea typeface="Calibri" panose="020F0502020204030204" pitchFamily="34" charset="0"/>
                    <a:cs typeface="Calibri" panose="020F0502020204030204" pitchFamily="34" charset="0"/>
                  </a:rPr>
                </a:br>
                <a:br>
                  <a:rPr lang="en-IN" dirty="0">
                    <a:solidFill>
                      <a:srgbClr val="7030A0"/>
                    </a:solidFill>
                  </a:rPr>
                </a:b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7D67A43-CE21-10A9-EC74-789096BA39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789382" y="3058514"/>
                <a:ext cx="6613236" cy="740972"/>
              </a:xfrm>
              <a:blipFill>
                <a:blip r:embed="rId3"/>
                <a:stretch>
                  <a:fillRect l="-2399" t="-11570" b="-4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60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5. Speed Control SPMSM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2621D-853A-31B5-0AEC-76AFE56450A4}"/>
              </a:ext>
            </a:extLst>
          </p:cNvPr>
          <p:cNvSpPr/>
          <p:nvPr/>
        </p:nvSpPr>
        <p:spPr>
          <a:xfrm>
            <a:off x="3127387" y="2927176"/>
            <a:ext cx="2123768" cy="826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2E27DE-B65D-C477-2774-2FC3C60C690A}"/>
                  </a:ext>
                </a:extLst>
              </p:cNvPr>
              <p:cNvSpPr txBox="1"/>
              <p:nvPr/>
            </p:nvSpPr>
            <p:spPr>
              <a:xfrm>
                <a:off x="2650836" y="2634673"/>
                <a:ext cx="6528361" cy="2084545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dirty="0"/>
              </a:p>
              <a:p>
                <a:pPr marL="0" marR="0" indent="457200" algn="thaiDist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𝑑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p>
                        </m:sSubSup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th-TH" sz="1800" dirty="0">
                    <a:solidFill>
                      <a:srgbClr val="7030A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         </a:t>
                </a:r>
                <a:r>
                  <a:rPr lang="en-US" dirty="0">
                    <a:solidFill>
                      <a:srgbClr val="7030A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when</a:t>
                </a:r>
                <a:r>
                  <a:rPr lang="th-TH" sz="1800" dirty="0">
                    <a:solidFill>
                      <a:srgbClr val="7030A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𝑅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−</m:t>
                    </m:r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7030A0"/>
                    </a:solidFill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  </a:t>
                </a:r>
                <a:endParaRPr lang="en-US" sz="1800" dirty="0">
                  <a:solidFill>
                    <a:srgbClr val="7030A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marR="0" indent="457200" algn="thaiDist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800" dirty="0">
                    <a:solidFill>
                      <a:srgbClr val="7030A0"/>
                    </a:solidFill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						 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𝑅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+</m:t>
                    </m:r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+</m:t>
                    </m:r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𝜔𝜆</m:t>
                    </m:r>
                  </m:oMath>
                </a14:m>
                <a:endParaRPr lang="en-US" sz="1800" dirty="0">
                  <a:solidFill>
                    <a:srgbClr val="7030A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2E27DE-B65D-C477-2774-2FC3C60C6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0836" y="2634673"/>
                <a:ext cx="6528361" cy="20845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Placeholder 10">
                <a:extLst>
                  <a:ext uri="{FF2B5EF4-FFF2-40B4-BE49-F238E27FC236}">
                    <a16:creationId xmlns:a16="http://schemas.microsoft.com/office/drawing/2014/main" id="{B3A98519-87C4-1095-D4FE-AD5E803171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36700" y="3146592"/>
                <a:ext cx="574561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𝐿𝑖𝑚𝑖𝑡𝑎𝑡𝑖𝑜𝑛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: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5" name="Text Placeholder 10">
                <a:extLst>
                  <a:ext uri="{FF2B5EF4-FFF2-40B4-BE49-F238E27FC236}">
                    <a16:creationId xmlns:a16="http://schemas.microsoft.com/office/drawing/2014/main" id="{B3A98519-87C4-1095-D4FE-AD5E80317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6700" y="3146592"/>
                <a:ext cx="574561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Placeholder 10">
                <a:extLst>
                  <a:ext uri="{FF2B5EF4-FFF2-40B4-BE49-F238E27FC236}">
                    <a16:creationId xmlns:a16="http://schemas.microsoft.com/office/drawing/2014/main" id="{DD96D3E5-1715-6106-90B4-2D4077B9BF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50144" y="1786774"/>
                <a:ext cx="725650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5000"/>
                  </a:lnSpc>
                  <a:spcAft>
                    <a:spcPts val="500"/>
                  </a:spcAft>
                  <a:buNone/>
                </a:pPr>
                <a14:m>
                  <m:oMath xmlns:m="http://schemas.openxmlformats.org/officeDocument/2006/math">
                    <m:r>
                      <a:rPr lang="en-US" sz="2000" b="0" i="1" u="sng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𝑊𝑒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𝑛𝑒𝑒𝑑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𝑡𝑜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𝑖𝑛𝑐𝑟𝑒𝑎𝑠𝑒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a:rPr lang="en-US" sz="2000" i="1" u="sng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𝑤h𝑖𝑙𝑒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sz="2000" i="1" u="sng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u="sng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000" i="1" u="sng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i="1" u="sng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𝑠𝑡𝑎𝑦𝑠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𝑠𝑡𝑖𝑙𝑙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𝑎𝑡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𝑡h𝑒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𝑟𝑎𝑡𝑒𝑑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𝑣𝑎𝑙𝑢𝑒</m:t>
                    </m:r>
                  </m:oMath>
                </a14:m>
                <a:r>
                  <a:rPr lang="en-US" sz="2000" u="sng" dirty="0">
                    <a:solidFill>
                      <a:srgbClr val="FF0000"/>
                    </a:solidFill>
                    <a:effectLst/>
                    <a:latin typeface="+mj-lt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 Placeholder 10">
                <a:extLst>
                  <a:ext uri="{FF2B5EF4-FFF2-40B4-BE49-F238E27FC236}">
                    <a16:creationId xmlns:a16="http://schemas.microsoft.com/office/drawing/2014/main" id="{DD96D3E5-1715-6106-90B4-2D4077B9B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0144" y="1786774"/>
                <a:ext cx="725650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10">
                <a:extLst>
                  <a:ext uri="{FF2B5EF4-FFF2-40B4-BE49-F238E27FC236}">
                    <a16:creationId xmlns:a16="http://schemas.microsoft.com/office/drawing/2014/main" id="{D1B78227-1089-B067-1127-97F12496A0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67747" y="4982342"/>
                <a:ext cx="725650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5000"/>
                  </a:lnSpc>
                  <a:spcAft>
                    <a:spcPts val="5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u="sng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US" sz="2000" b="0" i="1" u="sng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2000" b="0" i="1" u="sng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𝑑</m:t>
                        </m:r>
                      </m:sub>
                    </m:sSub>
                    <m:r>
                      <a:rPr lang="en-US" sz="2000" i="1" u="sng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0 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𝑡𝑜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𝑐𝑜𝑚𝑝𝑒𝑛𝑠𝑎𝑡𝑒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𝑡h𝑒</m:t>
                    </m:r>
                    <m:r>
                      <a:rPr lang="en-US" sz="2000" b="0" i="1" u="sng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sSub>
                      <m:sSubPr>
                        <m:ctrlPr>
                          <a:rPr lang="en-US" sz="2000" b="0" i="1" u="sng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a:rPr lang="en-US" sz="2000" b="0" i="1" u="sng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2000" b="0" i="1" u="sng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2000" b="0" u="sng" dirty="0">
                    <a:solidFill>
                      <a:srgbClr val="FF0000"/>
                    </a:solidFill>
                    <a:latin typeface="+mj-lt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endParaRPr lang="en-US" sz="2000" u="sng" dirty="0">
                  <a:solidFill>
                    <a:srgbClr val="FF0000"/>
                  </a:solidFill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" name="Text Placeholder 10">
                <a:extLst>
                  <a:ext uri="{FF2B5EF4-FFF2-40B4-BE49-F238E27FC236}">
                    <a16:creationId xmlns:a16="http://schemas.microsoft.com/office/drawing/2014/main" id="{D1B78227-1089-B067-1127-97F12496A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747" y="4982342"/>
                <a:ext cx="725650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3834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3882141" cy="1077218"/>
          </a:xfrm>
        </p:spPr>
        <p:txBody>
          <a:bodyPr/>
          <a:lstStyle/>
          <a:p>
            <a:r>
              <a:rPr lang="en-US" dirty="0"/>
              <a:t>Vector Analyzing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2621D-853A-31B5-0AEC-76AFE56450A4}"/>
              </a:ext>
            </a:extLst>
          </p:cNvPr>
          <p:cNvSpPr/>
          <p:nvPr/>
        </p:nvSpPr>
        <p:spPr>
          <a:xfrm>
            <a:off x="6076152" y="91342"/>
            <a:ext cx="2123768" cy="8260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2E27DE-B65D-C477-2774-2FC3C60C690A}"/>
                  </a:ext>
                </a:extLst>
              </p:cNvPr>
              <p:cNvSpPr txBox="1"/>
              <p:nvPr/>
            </p:nvSpPr>
            <p:spPr>
              <a:xfrm>
                <a:off x="5599601" y="-201161"/>
                <a:ext cx="6528361" cy="1701876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dirty="0"/>
              </a:p>
              <a:p>
                <a:pPr marL="0" marR="0" indent="457200" algn="thaiDist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𝑑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p>
                        </m:sSubSup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SupPr>
                          <m:e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8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th-TH" sz="1800" dirty="0">
                    <a:solidFill>
                      <a:srgbClr val="7030A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         </a:t>
                </a:r>
                <a:r>
                  <a:rPr lang="en-US" dirty="0">
                    <a:solidFill>
                      <a:srgbClr val="7030A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when</a:t>
                </a:r>
                <a:r>
                  <a:rPr lang="th-TH" sz="1800" dirty="0">
                    <a:solidFill>
                      <a:srgbClr val="7030A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1800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𝑅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−</m:t>
                    </m:r>
                    <m:r>
                      <a:rPr lang="en-US" sz="1800" i="1" smtClean="0">
                        <a:solidFill>
                          <a:srgbClr val="FFC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FFC000"/>
                    </a:solidFill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 </a:t>
                </a:r>
                <a:r>
                  <a:rPr lang="en-US" sz="1800" dirty="0">
                    <a:solidFill>
                      <a:srgbClr val="7030A0"/>
                    </a:solidFill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		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1800" i="1" smtClean="0">
                        <a:solidFill>
                          <a:srgbClr val="00B0F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𝑅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B0F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+</m:t>
                    </m:r>
                    <m:r>
                      <a:rPr lang="en-US" sz="1800" i="1" smtClean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+</m:t>
                    </m:r>
                    <m:r>
                      <a:rPr lang="en-US" sz="18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𝜔𝜆</m:t>
                    </m:r>
                  </m:oMath>
                </a14:m>
                <a:endParaRPr lang="en-US" sz="1800" dirty="0">
                  <a:solidFill>
                    <a:srgbClr val="7030A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2E27DE-B65D-C477-2774-2FC3C60C6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601" y="-201161"/>
                <a:ext cx="6528361" cy="17018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DF05BF-E1D7-39BB-B5EC-CCE46BCB9B92}"/>
              </a:ext>
            </a:extLst>
          </p:cNvPr>
          <p:cNvCxnSpPr/>
          <p:nvPr/>
        </p:nvCxnSpPr>
        <p:spPr>
          <a:xfrm flipV="1">
            <a:off x="1073969" y="2457773"/>
            <a:ext cx="0" cy="1967346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E9AA46-223A-7525-9A42-B12DEA51B4A5}"/>
              </a:ext>
            </a:extLst>
          </p:cNvPr>
          <p:cNvCxnSpPr>
            <a:cxnSpLocks/>
          </p:cNvCxnSpPr>
          <p:nvPr/>
        </p:nvCxnSpPr>
        <p:spPr>
          <a:xfrm>
            <a:off x="1073969" y="4415882"/>
            <a:ext cx="1847272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Placeholder 10">
                <a:extLst>
                  <a:ext uri="{FF2B5EF4-FFF2-40B4-BE49-F238E27FC236}">
                    <a16:creationId xmlns:a16="http://schemas.microsoft.com/office/drawing/2014/main" id="{3F589957-872A-028E-4A36-563CC434A0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9512" y="4579717"/>
                <a:ext cx="120102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7030A0"/>
                    </a:solidFill>
                    <a:effectLst/>
                    <a:latin typeface="+mj-lt"/>
                    <a:ea typeface="Calibri" panose="020F0502020204030204" pitchFamily="34" charset="0"/>
                    <a:cs typeface="Cordia New" panose="020B0304020202020204" pitchFamily="34" charset="-34"/>
                  </a:rPr>
                  <a:t> = 0</a:t>
                </a:r>
              </a:p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9" name="Text Placeholder 10">
                <a:extLst>
                  <a:ext uri="{FF2B5EF4-FFF2-40B4-BE49-F238E27FC236}">
                    <a16:creationId xmlns:a16="http://schemas.microsoft.com/office/drawing/2014/main" id="{3F589957-872A-028E-4A36-563CC434A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512" y="4579717"/>
                <a:ext cx="1201025" cy="584775"/>
              </a:xfrm>
              <a:prstGeom prst="rect">
                <a:avLst/>
              </a:prstGeom>
              <a:blipFill>
                <a:blip r:embed="rId4"/>
                <a:stretch>
                  <a:fillRect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Placeholder 10">
                <a:extLst>
                  <a:ext uri="{FF2B5EF4-FFF2-40B4-BE49-F238E27FC236}">
                    <a16:creationId xmlns:a16="http://schemas.microsoft.com/office/drawing/2014/main" id="{C70B86B5-B100-8012-2B1D-B48FBACDAF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88632" y="4399400"/>
                <a:ext cx="120102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0" name="Text Placeholder 10">
                <a:extLst>
                  <a:ext uri="{FF2B5EF4-FFF2-40B4-BE49-F238E27FC236}">
                    <a16:creationId xmlns:a16="http://schemas.microsoft.com/office/drawing/2014/main" id="{C70B86B5-B100-8012-2B1D-B48FBACDA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632" y="4399400"/>
                <a:ext cx="120102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Placeholder 10">
                <a:extLst>
                  <a:ext uri="{FF2B5EF4-FFF2-40B4-BE49-F238E27FC236}">
                    <a16:creationId xmlns:a16="http://schemas.microsoft.com/office/drawing/2014/main" id="{1EC54E75-9BFD-1D38-34D7-CDD2F9D9D9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337" y="2165385"/>
                <a:ext cx="120102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𝑞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1" name="Text Placeholder 10">
                <a:extLst>
                  <a:ext uri="{FF2B5EF4-FFF2-40B4-BE49-F238E27FC236}">
                    <a16:creationId xmlns:a16="http://schemas.microsoft.com/office/drawing/2014/main" id="{1EC54E75-9BFD-1D38-34D7-CDD2F9D9D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37" y="2165385"/>
                <a:ext cx="120102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Placeholder 10">
                <a:extLst>
                  <a:ext uri="{FF2B5EF4-FFF2-40B4-BE49-F238E27FC236}">
                    <a16:creationId xmlns:a16="http://schemas.microsoft.com/office/drawing/2014/main" id="{AB079B55-D7D4-6723-CB36-690B4D2D02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337" y="1688488"/>
                <a:ext cx="2716403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𝑐𝑜𝑛𝑠𝑡𝑎𝑛𝑡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𝑡𝑜𝑟𝑞𝑢𝑒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22" name="Text Placeholder 10">
                <a:extLst>
                  <a:ext uri="{FF2B5EF4-FFF2-40B4-BE49-F238E27FC236}">
                    <a16:creationId xmlns:a16="http://schemas.microsoft.com/office/drawing/2014/main" id="{AB079B55-D7D4-6723-CB36-690B4D2D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37" y="1688488"/>
                <a:ext cx="271640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0D991E-3293-A60D-8DCC-1252B163488B}"/>
              </a:ext>
            </a:extLst>
          </p:cNvPr>
          <p:cNvCxnSpPr>
            <a:cxnSpLocks/>
          </p:cNvCxnSpPr>
          <p:nvPr/>
        </p:nvCxnSpPr>
        <p:spPr>
          <a:xfrm flipV="1">
            <a:off x="1073969" y="3524573"/>
            <a:ext cx="0" cy="8913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7A799D-FF5A-7826-EFE1-1EF7247A3869}"/>
                  </a:ext>
                </a:extLst>
              </p:cNvPr>
              <p:cNvSpPr txBox="1"/>
              <p:nvPr/>
            </p:nvSpPr>
            <p:spPr>
              <a:xfrm>
                <a:off x="851849" y="3705898"/>
                <a:ext cx="10252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𝑗</m:t>
                      </m:r>
                      <m:r>
                        <a:rPr lang="en-US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𝜔𝜆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7A799D-FF5A-7826-EFE1-1EF7247A3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849" y="3705898"/>
                <a:ext cx="1025235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D602B74-9D43-8747-ABCA-48CE437658D0}"/>
              </a:ext>
            </a:extLst>
          </p:cNvPr>
          <p:cNvCxnSpPr>
            <a:cxnSpLocks/>
          </p:cNvCxnSpPr>
          <p:nvPr/>
        </p:nvCxnSpPr>
        <p:spPr>
          <a:xfrm flipV="1">
            <a:off x="1073969" y="3030428"/>
            <a:ext cx="0" cy="4941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D19E5D3-02D5-B62D-A9CA-5685D4FEE972}"/>
                  </a:ext>
                </a:extLst>
              </p:cNvPr>
              <p:cNvSpPr txBox="1"/>
              <p:nvPr/>
            </p:nvSpPr>
            <p:spPr>
              <a:xfrm>
                <a:off x="1133781" y="3130360"/>
                <a:ext cx="46137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𝑅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D19E5D3-02D5-B62D-A9CA-5685D4FEE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781" y="3130360"/>
                <a:ext cx="461370" cy="390748"/>
              </a:xfrm>
              <a:prstGeom prst="rect">
                <a:avLst/>
              </a:prstGeom>
              <a:blipFill>
                <a:blip r:embed="rId9"/>
                <a:stretch>
                  <a:fillRect r="-3947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C180105-1B8A-9FAA-1E93-6657097582EE}"/>
              </a:ext>
            </a:extLst>
          </p:cNvPr>
          <p:cNvCxnSpPr>
            <a:cxnSpLocks/>
          </p:cNvCxnSpPr>
          <p:nvPr/>
        </p:nvCxnSpPr>
        <p:spPr>
          <a:xfrm flipH="1">
            <a:off x="251337" y="3035394"/>
            <a:ext cx="823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81EAAB-F94D-E855-1C37-C6F326CF0D40}"/>
                  </a:ext>
                </a:extLst>
              </p:cNvPr>
              <p:cNvSpPr txBox="1"/>
              <p:nvPr/>
            </p:nvSpPr>
            <p:spPr>
              <a:xfrm>
                <a:off x="191527" y="2674137"/>
                <a:ext cx="99076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𝜔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881EAAB-F94D-E855-1C37-C6F326CF0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27" y="2674137"/>
                <a:ext cx="990760" cy="390748"/>
              </a:xfrm>
              <a:prstGeom prst="rect">
                <a:avLst/>
              </a:prstGeom>
              <a:blipFill>
                <a:blip r:embed="rId10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FC4ABB0-0C11-D34D-39FA-4A048E9699A6}"/>
              </a:ext>
            </a:extLst>
          </p:cNvPr>
          <p:cNvCxnSpPr/>
          <p:nvPr/>
        </p:nvCxnSpPr>
        <p:spPr>
          <a:xfrm flipV="1">
            <a:off x="5554957" y="2386553"/>
            <a:ext cx="0" cy="1967346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2069899-C667-4CBC-1527-C81B934A8B50}"/>
              </a:ext>
            </a:extLst>
          </p:cNvPr>
          <p:cNvCxnSpPr>
            <a:cxnSpLocks/>
          </p:cNvCxnSpPr>
          <p:nvPr/>
        </p:nvCxnSpPr>
        <p:spPr>
          <a:xfrm>
            <a:off x="5554957" y="4344662"/>
            <a:ext cx="1847272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 Placeholder 10">
                <a:extLst>
                  <a:ext uri="{FF2B5EF4-FFF2-40B4-BE49-F238E27FC236}">
                    <a16:creationId xmlns:a16="http://schemas.microsoft.com/office/drawing/2014/main" id="{70DED351-2525-FE1E-924E-9734948AD5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90500" y="4508497"/>
                <a:ext cx="120102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7030A0"/>
                    </a:solidFill>
                    <a:effectLst/>
                    <a:latin typeface="+mj-lt"/>
                    <a:ea typeface="Calibri" panose="020F0502020204030204" pitchFamily="34" charset="0"/>
                    <a:cs typeface="Cordia New" panose="020B0304020202020204" pitchFamily="34" charset="-34"/>
                  </a:rPr>
                  <a:t> &lt; 0</a:t>
                </a:r>
              </a:p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3" name="Text Placeholder 10">
                <a:extLst>
                  <a:ext uri="{FF2B5EF4-FFF2-40B4-BE49-F238E27FC236}">
                    <a16:creationId xmlns:a16="http://schemas.microsoft.com/office/drawing/2014/main" id="{70DED351-2525-FE1E-924E-9734948AD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500" y="4508497"/>
                <a:ext cx="1201025" cy="584775"/>
              </a:xfrm>
              <a:prstGeom prst="rect">
                <a:avLst/>
              </a:prstGeom>
              <a:blipFill>
                <a:blip r:embed="rId11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 Placeholder 10">
                <a:extLst>
                  <a:ext uri="{FF2B5EF4-FFF2-40B4-BE49-F238E27FC236}">
                    <a16:creationId xmlns:a16="http://schemas.microsoft.com/office/drawing/2014/main" id="{DEC21B21-0FB6-0ED6-5803-EC4C2B44E2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19237" y="4344662"/>
                <a:ext cx="120102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4" name="Text Placeholder 10">
                <a:extLst>
                  <a:ext uri="{FF2B5EF4-FFF2-40B4-BE49-F238E27FC236}">
                    <a16:creationId xmlns:a16="http://schemas.microsoft.com/office/drawing/2014/main" id="{DEC21B21-0FB6-0ED6-5803-EC4C2B44E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237" y="4344662"/>
                <a:ext cx="1201025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 Placeholder 10">
                <a:extLst>
                  <a:ext uri="{FF2B5EF4-FFF2-40B4-BE49-F238E27FC236}">
                    <a16:creationId xmlns:a16="http://schemas.microsoft.com/office/drawing/2014/main" id="{3F54C877-8369-D43A-2A72-A58201494F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32325" y="2094165"/>
                <a:ext cx="120102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𝑞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5" name="Text Placeholder 10">
                <a:extLst>
                  <a:ext uri="{FF2B5EF4-FFF2-40B4-BE49-F238E27FC236}">
                    <a16:creationId xmlns:a16="http://schemas.microsoft.com/office/drawing/2014/main" id="{3F54C877-8369-D43A-2A72-A58201494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325" y="2094165"/>
                <a:ext cx="1201025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 Placeholder 10">
                <a:extLst>
                  <a:ext uri="{FF2B5EF4-FFF2-40B4-BE49-F238E27FC236}">
                    <a16:creationId xmlns:a16="http://schemas.microsoft.com/office/drawing/2014/main" id="{4B015136-1526-B849-847E-17AC3C1C59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65113" y="1541812"/>
                <a:ext cx="2716403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𝑓𝑖𝑒𝑙𝑑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𝑤𝑒𝑎𝑘𝑒𝑛𝑖𝑛𝑔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56" name="Text Placeholder 10">
                <a:extLst>
                  <a:ext uri="{FF2B5EF4-FFF2-40B4-BE49-F238E27FC236}">
                    <a16:creationId xmlns:a16="http://schemas.microsoft.com/office/drawing/2014/main" id="{4B015136-1526-B849-847E-17AC3C1C59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113" y="1541812"/>
                <a:ext cx="2716403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E1D87CA-D7AE-D686-AD2C-0F7D51C93CA2}"/>
              </a:ext>
            </a:extLst>
          </p:cNvPr>
          <p:cNvCxnSpPr>
            <a:cxnSpLocks/>
          </p:cNvCxnSpPr>
          <p:nvPr/>
        </p:nvCxnSpPr>
        <p:spPr>
          <a:xfrm flipV="1">
            <a:off x="5554957" y="3453353"/>
            <a:ext cx="0" cy="8913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F97A717-8E4C-6252-79E4-562A822EE6A6}"/>
                  </a:ext>
                </a:extLst>
              </p:cNvPr>
              <p:cNvSpPr txBox="1"/>
              <p:nvPr/>
            </p:nvSpPr>
            <p:spPr>
              <a:xfrm>
                <a:off x="5332837" y="3634678"/>
                <a:ext cx="10252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𝑗</m:t>
                      </m:r>
                      <m:r>
                        <a:rPr lang="en-US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𝜔𝜆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F97A717-8E4C-6252-79E4-562A822EE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837" y="3634678"/>
                <a:ext cx="1025235" cy="369332"/>
              </a:xfrm>
              <a:prstGeom prst="rect">
                <a:avLst/>
              </a:prstGeom>
              <a:blipFill>
                <a:blip r:embed="rId1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89B5EA1-D8FA-DB21-3D2A-80E84254AD1D}"/>
              </a:ext>
            </a:extLst>
          </p:cNvPr>
          <p:cNvCxnSpPr>
            <a:cxnSpLocks/>
          </p:cNvCxnSpPr>
          <p:nvPr/>
        </p:nvCxnSpPr>
        <p:spPr>
          <a:xfrm flipV="1">
            <a:off x="5554957" y="2959208"/>
            <a:ext cx="0" cy="4941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15693C5-CD94-543F-17C6-BD8376108011}"/>
                  </a:ext>
                </a:extLst>
              </p:cNvPr>
              <p:cNvSpPr txBox="1"/>
              <p:nvPr/>
            </p:nvSpPr>
            <p:spPr>
              <a:xfrm>
                <a:off x="5614769" y="3059140"/>
                <a:ext cx="46137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𝑅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15693C5-CD94-543F-17C6-BD8376108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769" y="3059140"/>
                <a:ext cx="461370" cy="390748"/>
              </a:xfrm>
              <a:prstGeom prst="rect">
                <a:avLst/>
              </a:prstGeom>
              <a:blipFill>
                <a:blip r:embed="rId16"/>
                <a:stretch>
                  <a:fillRect r="-3947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B7CC710-FE8C-8D30-F3B3-2B414C887FDC}"/>
              </a:ext>
            </a:extLst>
          </p:cNvPr>
          <p:cNvCxnSpPr>
            <a:cxnSpLocks/>
          </p:cNvCxnSpPr>
          <p:nvPr/>
        </p:nvCxnSpPr>
        <p:spPr>
          <a:xfrm flipH="1">
            <a:off x="4732325" y="2964174"/>
            <a:ext cx="823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62C800-E259-1909-3216-4A36E18A35A7}"/>
                  </a:ext>
                </a:extLst>
              </p:cNvPr>
              <p:cNvSpPr txBox="1"/>
              <p:nvPr/>
            </p:nvSpPr>
            <p:spPr>
              <a:xfrm>
                <a:off x="4732325" y="2602917"/>
                <a:ext cx="930949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𝜔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662C800-E259-1909-3216-4A36E18A3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325" y="2602917"/>
                <a:ext cx="930949" cy="390748"/>
              </a:xfrm>
              <a:prstGeom prst="rect">
                <a:avLst/>
              </a:prstGeom>
              <a:blipFill>
                <a:blip r:embed="rId17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AEFA661-C2B7-A8A2-A8F7-BC74493301E6}"/>
              </a:ext>
            </a:extLst>
          </p:cNvPr>
          <p:cNvCxnSpPr>
            <a:cxnSpLocks/>
          </p:cNvCxnSpPr>
          <p:nvPr/>
        </p:nvCxnSpPr>
        <p:spPr>
          <a:xfrm flipH="1">
            <a:off x="4384817" y="2959208"/>
            <a:ext cx="375216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65716F7-72DA-2F63-32A5-0170C5BA1979}"/>
                  </a:ext>
                </a:extLst>
              </p:cNvPr>
              <p:cNvSpPr txBox="1"/>
              <p:nvPr/>
            </p:nvSpPr>
            <p:spPr>
              <a:xfrm>
                <a:off x="3957526" y="2520580"/>
                <a:ext cx="6927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𝑅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(−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65716F7-72DA-2F63-32A5-0170C5BA1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526" y="2520580"/>
                <a:ext cx="692727" cy="369332"/>
              </a:xfrm>
              <a:prstGeom prst="rect">
                <a:avLst/>
              </a:prstGeom>
              <a:blipFill>
                <a:blip r:embed="rId18"/>
                <a:stretch>
                  <a:fillRect r="-3157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606F066-E9C5-7AD5-D6C8-9FA49C813C8F}"/>
              </a:ext>
            </a:extLst>
          </p:cNvPr>
          <p:cNvCxnSpPr>
            <a:cxnSpLocks/>
          </p:cNvCxnSpPr>
          <p:nvPr/>
        </p:nvCxnSpPr>
        <p:spPr>
          <a:xfrm>
            <a:off x="4403588" y="2937528"/>
            <a:ext cx="0" cy="43269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5AC1565-BE4E-4C59-7459-C340B3291B2E}"/>
                  </a:ext>
                </a:extLst>
              </p:cNvPr>
              <p:cNvSpPr txBox="1"/>
              <p:nvPr/>
            </p:nvSpPr>
            <p:spPr>
              <a:xfrm>
                <a:off x="3317044" y="2937528"/>
                <a:ext cx="9421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(−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5AC1565-BE4E-4C59-7459-C340B3291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044" y="2937528"/>
                <a:ext cx="942109" cy="369332"/>
              </a:xfrm>
              <a:prstGeom prst="rect">
                <a:avLst/>
              </a:prstGeom>
              <a:blipFill>
                <a:blip r:embed="rId19"/>
                <a:stretch>
                  <a:fillRect r="-2451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D687891-A633-56BE-B29F-819F4CA1B086}"/>
              </a:ext>
            </a:extLst>
          </p:cNvPr>
          <p:cNvCxnSpPr>
            <a:cxnSpLocks/>
          </p:cNvCxnSpPr>
          <p:nvPr/>
        </p:nvCxnSpPr>
        <p:spPr>
          <a:xfrm flipH="1" flipV="1">
            <a:off x="4384817" y="3370226"/>
            <a:ext cx="1170140" cy="97443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8AA5E6-6BD3-492A-32D7-55EB64CF9A51}"/>
                  </a:ext>
                </a:extLst>
              </p:cNvPr>
              <p:cNvSpPr txBox="1"/>
              <p:nvPr/>
            </p:nvSpPr>
            <p:spPr>
              <a:xfrm>
                <a:off x="4558571" y="3726223"/>
                <a:ext cx="4613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chemeClr val="accent4">
                      <a:lumMod val="75000"/>
                    </a:schemeClr>
                  </a:solidFill>
                  <a:effectLst/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38AA5E6-6BD3-492A-32D7-55EB64CF9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571" y="3726223"/>
                <a:ext cx="46137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615AA0F0-F990-3D85-B227-1F5DB0061273}"/>
              </a:ext>
            </a:extLst>
          </p:cNvPr>
          <p:cNvSpPr/>
          <p:nvPr/>
        </p:nvSpPr>
        <p:spPr>
          <a:xfrm>
            <a:off x="3380011" y="1427507"/>
            <a:ext cx="4392392" cy="3736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337D0F3-6B19-9B38-E0D7-5171071A1E20}"/>
              </a:ext>
            </a:extLst>
          </p:cNvPr>
          <p:cNvCxnSpPr>
            <a:cxnSpLocks/>
          </p:cNvCxnSpPr>
          <p:nvPr/>
        </p:nvCxnSpPr>
        <p:spPr>
          <a:xfrm flipH="1" flipV="1">
            <a:off x="235296" y="3008748"/>
            <a:ext cx="857445" cy="140404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47536AF-CCA6-AC09-2E48-CF8C8EE229CE}"/>
                  </a:ext>
                </a:extLst>
              </p:cNvPr>
              <p:cNvSpPr txBox="1"/>
              <p:nvPr/>
            </p:nvSpPr>
            <p:spPr>
              <a:xfrm>
                <a:off x="263295" y="3558999"/>
                <a:ext cx="4613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chemeClr val="accent4">
                      <a:lumMod val="75000"/>
                    </a:schemeClr>
                  </a:solidFill>
                  <a:effectLst/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47536AF-CCA6-AC09-2E48-CF8C8EE22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95" y="3558999"/>
                <a:ext cx="461370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7F8BD70-02EA-980E-D10C-BE093E36D2BF}"/>
              </a:ext>
            </a:extLst>
          </p:cNvPr>
          <p:cNvCxnSpPr/>
          <p:nvPr/>
        </p:nvCxnSpPr>
        <p:spPr>
          <a:xfrm flipV="1">
            <a:off x="9567363" y="2397413"/>
            <a:ext cx="0" cy="1967346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ED83202-DC53-0F98-06E0-86C8050EBD7C}"/>
              </a:ext>
            </a:extLst>
          </p:cNvPr>
          <p:cNvCxnSpPr>
            <a:cxnSpLocks/>
          </p:cNvCxnSpPr>
          <p:nvPr/>
        </p:nvCxnSpPr>
        <p:spPr>
          <a:xfrm>
            <a:off x="9567363" y="4355522"/>
            <a:ext cx="1847272" cy="0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 Placeholder 10">
                <a:extLst>
                  <a:ext uri="{FF2B5EF4-FFF2-40B4-BE49-F238E27FC236}">
                    <a16:creationId xmlns:a16="http://schemas.microsoft.com/office/drawing/2014/main" id="{249E71F2-6CD7-403A-BCBB-79D7DCF1FD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0663" y="4637049"/>
                <a:ext cx="120102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rdia New" panose="020B0304020202020204" pitchFamily="34" charset="-34"/>
                          </a:rPr>
                          <m:t>d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7030A0"/>
                    </a:solidFill>
                    <a:effectLst/>
                    <a:latin typeface="+mj-lt"/>
                    <a:ea typeface="Calibri" panose="020F0502020204030204" pitchFamily="34" charset="0"/>
                    <a:cs typeface="Cordia New" panose="020B0304020202020204" pitchFamily="34" charset="-34"/>
                  </a:rPr>
                  <a:t> &gt; 0</a:t>
                </a:r>
              </a:p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81" name="Text Placeholder 10">
                <a:extLst>
                  <a:ext uri="{FF2B5EF4-FFF2-40B4-BE49-F238E27FC236}">
                    <a16:creationId xmlns:a16="http://schemas.microsoft.com/office/drawing/2014/main" id="{249E71F2-6CD7-403A-BCBB-79D7DCF1F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0663" y="4637049"/>
                <a:ext cx="1201025" cy="584775"/>
              </a:xfrm>
              <a:prstGeom prst="rect">
                <a:avLst/>
              </a:prstGeom>
              <a:blipFill>
                <a:blip r:embed="rId22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 Placeholder 10">
                <a:extLst>
                  <a:ext uri="{FF2B5EF4-FFF2-40B4-BE49-F238E27FC236}">
                    <a16:creationId xmlns:a16="http://schemas.microsoft.com/office/drawing/2014/main" id="{A7F5360D-9D01-619C-19FE-A93B7A2F00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1643" y="4355522"/>
                <a:ext cx="120102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𝑑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82" name="Text Placeholder 10">
                <a:extLst>
                  <a:ext uri="{FF2B5EF4-FFF2-40B4-BE49-F238E27FC236}">
                    <a16:creationId xmlns:a16="http://schemas.microsoft.com/office/drawing/2014/main" id="{A7F5360D-9D01-619C-19FE-A93B7A2F0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1643" y="4355522"/>
                <a:ext cx="1201025" cy="58477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 Placeholder 10">
                <a:extLst>
                  <a:ext uri="{FF2B5EF4-FFF2-40B4-BE49-F238E27FC236}">
                    <a16:creationId xmlns:a16="http://schemas.microsoft.com/office/drawing/2014/main" id="{C68E3159-AC58-9EBF-D7D9-A85CC6579E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44731" y="2105025"/>
                <a:ext cx="120102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𝑞</m:t>
                      </m:r>
                    </m:oMath>
                  </m:oMathPara>
                </a14:m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83" name="Text Placeholder 10">
                <a:extLst>
                  <a:ext uri="{FF2B5EF4-FFF2-40B4-BE49-F238E27FC236}">
                    <a16:creationId xmlns:a16="http://schemas.microsoft.com/office/drawing/2014/main" id="{C68E3159-AC58-9EBF-D7D9-A85CC6579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4731" y="2105025"/>
                <a:ext cx="1201025" cy="58477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 Placeholder 10">
                <a:extLst>
                  <a:ext uri="{FF2B5EF4-FFF2-40B4-BE49-F238E27FC236}">
                    <a16:creationId xmlns:a16="http://schemas.microsoft.com/office/drawing/2014/main" id="{69DD1A46-D957-56B4-CF7B-ACB8CDA5A2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98232" y="1611063"/>
                <a:ext cx="2716403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&gt;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𝑟𝑎𝑡𝑒𝑑</m:t>
                          </m:r>
                        </m:sub>
                      </m:sSub>
                    </m:oMath>
                  </m:oMathPara>
                </a14:m>
                <a:endParaRPr lang="en-US" sz="2000" b="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:endParaRPr lang="en-US" sz="2000" dirty="0">
                  <a:solidFill>
                    <a:srgbClr val="7030A0"/>
                  </a:solidFill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84" name="Text Placeholder 10">
                <a:extLst>
                  <a:ext uri="{FF2B5EF4-FFF2-40B4-BE49-F238E27FC236}">
                    <a16:creationId xmlns:a16="http://schemas.microsoft.com/office/drawing/2014/main" id="{69DD1A46-D957-56B4-CF7B-ACB8CDA5A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232" y="1611063"/>
                <a:ext cx="2716403" cy="58477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86BBF8C-2CE2-E1BE-A6A6-DDD737229698}"/>
              </a:ext>
            </a:extLst>
          </p:cNvPr>
          <p:cNvCxnSpPr>
            <a:cxnSpLocks/>
          </p:cNvCxnSpPr>
          <p:nvPr/>
        </p:nvCxnSpPr>
        <p:spPr>
          <a:xfrm flipV="1">
            <a:off x="9567363" y="3464213"/>
            <a:ext cx="0" cy="8913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D78C470-B371-F426-3215-8F4F0995A56B}"/>
                  </a:ext>
                </a:extLst>
              </p:cNvPr>
              <p:cNvSpPr txBox="1"/>
              <p:nvPr/>
            </p:nvSpPr>
            <p:spPr>
              <a:xfrm>
                <a:off x="9345243" y="3645538"/>
                <a:ext cx="10252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𝑗</m:t>
                      </m:r>
                      <m:r>
                        <a:rPr lang="en-US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𝜔𝜆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8D78C470-B371-F426-3215-8F4F0995A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5243" y="3645538"/>
                <a:ext cx="1025235" cy="369332"/>
              </a:xfrm>
              <a:prstGeom prst="rect">
                <a:avLst/>
              </a:prstGeom>
              <a:blipFill>
                <a:blip r:embed="rId2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5543A06-C44E-36C1-55A1-08BBF9B6A203}"/>
              </a:ext>
            </a:extLst>
          </p:cNvPr>
          <p:cNvCxnSpPr>
            <a:cxnSpLocks/>
          </p:cNvCxnSpPr>
          <p:nvPr/>
        </p:nvCxnSpPr>
        <p:spPr>
          <a:xfrm flipV="1">
            <a:off x="9567363" y="2970068"/>
            <a:ext cx="0" cy="49414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5A0627F-3F5F-770E-D3B1-F7CE59AAC514}"/>
                  </a:ext>
                </a:extLst>
              </p:cNvPr>
              <p:cNvSpPr txBox="1"/>
              <p:nvPr/>
            </p:nvSpPr>
            <p:spPr>
              <a:xfrm>
                <a:off x="9627175" y="3070000"/>
                <a:ext cx="46137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B0F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𝑅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B0F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5A0627F-3F5F-770E-D3B1-F7CE59AAC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7175" y="3070000"/>
                <a:ext cx="461370" cy="390748"/>
              </a:xfrm>
              <a:prstGeom prst="rect">
                <a:avLst/>
              </a:prstGeom>
              <a:blipFill>
                <a:blip r:embed="rId27"/>
                <a:stretch>
                  <a:fillRect r="-3947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14D0E81-D7A4-F0F4-0F62-BF17D9218867}"/>
              </a:ext>
            </a:extLst>
          </p:cNvPr>
          <p:cNvCxnSpPr>
            <a:cxnSpLocks/>
          </p:cNvCxnSpPr>
          <p:nvPr/>
        </p:nvCxnSpPr>
        <p:spPr>
          <a:xfrm flipH="1">
            <a:off x="8744731" y="2975034"/>
            <a:ext cx="82303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821D679-32D0-0831-9278-F0866BA5E2DD}"/>
                  </a:ext>
                </a:extLst>
              </p:cNvPr>
              <p:cNvSpPr txBox="1"/>
              <p:nvPr/>
            </p:nvSpPr>
            <p:spPr>
              <a:xfrm>
                <a:off x="9504652" y="2585757"/>
                <a:ext cx="930949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FFC00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𝜔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𝐿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rgbClr val="FFC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821D679-32D0-0831-9278-F0866BA5E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4652" y="2585757"/>
                <a:ext cx="930949" cy="390748"/>
              </a:xfrm>
              <a:prstGeom prst="rect">
                <a:avLst/>
              </a:prstGeom>
              <a:blipFill>
                <a:blip r:embed="rId28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665D124-D856-B767-7AEF-B57ED45E0670}"/>
              </a:ext>
            </a:extLst>
          </p:cNvPr>
          <p:cNvCxnSpPr>
            <a:cxnSpLocks/>
          </p:cNvCxnSpPr>
          <p:nvPr/>
        </p:nvCxnSpPr>
        <p:spPr>
          <a:xfrm>
            <a:off x="8829285" y="2969661"/>
            <a:ext cx="406124" cy="475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A771D-7BB7-054F-0503-015D5A22CBF4}"/>
                  </a:ext>
                </a:extLst>
              </p:cNvPr>
              <p:cNvSpPr txBox="1"/>
              <p:nvPr/>
            </p:nvSpPr>
            <p:spPr>
              <a:xfrm>
                <a:off x="7951070" y="2750160"/>
                <a:ext cx="6927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𝑅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(+</m:t>
                          </m:r>
                          <m:r>
                            <a:rPr lang="en-US" sz="18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46A771D-7BB7-054F-0503-015D5A22C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070" y="2750160"/>
                <a:ext cx="692727" cy="369332"/>
              </a:xfrm>
              <a:prstGeom prst="rect">
                <a:avLst/>
              </a:prstGeom>
              <a:blipFill>
                <a:blip r:embed="rId29"/>
                <a:stretch>
                  <a:fillRect r="-3157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B57A8F3-2D0F-CA1A-B12A-4229C87C07D4}"/>
              </a:ext>
            </a:extLst>
          </p:cNvPr>
          <p:cNvCxnSpPr>
            <a:cxnSpLocks/>
          </p:cNvCxnSpPr>
          <p:nvPr/>
        </p:nvCxnSpPr>
        <p:spPr>
          <a:xfrm flipH="1" flipV="1">
            <a:off x="9153938" y="2473388"/>
            <a:ext cx="19474" cy="483587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4BCA659-D83F-F434-CC18-AD323F7122D9}"/>
              </a:ext>
            </a:extLst>
          </p:cNvPr>
          <p:cNvCxnSpPr>
            <a:cxnSpLocks/>
          </p:cNvCxnSpPr>
          <p:nvPr/>
        </p:nvCxnSpPr>
        <p:spPr>
          <a:xfrm flipH="1" flipV="1">
            <a:off x="9153938" y="2487505"/>
            <a:ext cx="413425" cy="186801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5F094E8-EC23-CCA0-819E-BB60F068340D}"/>
                  </a:ext>
                </a:extLst>
              </p:cNvPr>
              <p:cNvSpPr txBox="1"/>
              <p:nvPr/>
            </p:nvSpPr>
            <p:spPr>
              <a:xfrm>
                <a:off x="9021941" y="3415826"/>
                <a:ext cx="4613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1800" b="0" dirty="0">
                  <a:solidFill>
                    <a:schemeClr val="accent4">
                      <a:lumMod val="75000"/>
                    </a:schemeClr>
                  </a:solidFill>
                  <a:effectLst/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5F094E8-EC23-CCA0-819E-BB60F0683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1941" y="3415826"/>
                <a:ext cx="461370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2BCE643-673B-7D5D-9807-0EE4719E6EC2}"/>
                  </a:ext>
                </a:extLst>
              </p:cNvPr>
              <p:cNvSpPr txBox="1"/>
              <p:nvPr/>
            </p:nvSpPr>
            <p:spPr>
              <a:xfrm>
                <a:off x="8040184" y="2081608"/>
                <a:ext cx="9421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(+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accent1">
                        <a:lumMod val="75000"/>
                      </a:schemeClr>
                    </a:solidFill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62BCE643-673B-7D5D-9807-0EE4719E6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184" y="2081608"/>
                <a:ext cx="942109" cy="369332"/>
              </a:xfrm>
              <a:prstGeom prst="rect">
                <a:avLst/>
              </a:prstGeom>
              <a:blipFill>
                <a:blip r:embed="rId31"/>
                <a:stretch>
                  <a:fillRect r="-25325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 Placeholder 10">
                <a:extLst>
                  <a:ext uri="{FF2B5EF4-FFF2-40B4-BE49-F238E27FC236}">
                    <a16:creationId xmlns:a16="http://schemas.microsoft.com/office/drawing/2014/main" id="{4852CE5F-7091-CB16-5747-917748AEC7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0763" y="5411746"/>
                <a:ext cx="7256505" cy="94031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5000"/>
                  </a:lnSpc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𝑇𝑜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𝑖𝑛𝑐𝑟𝑒𝑎𝑠𝑒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a:rPr lang="en-US" sz="2000" i="1" u="sng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𝜔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𝑤h𝑖𝑙𝑒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000" i="1" u="sng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u="sng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</m:ctrlPr>
                            </m:sSubPr>
                            <m:e>
                              <m:r>
                                <a:rPr lang="en-US" sz="2000" i="1" u="sng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 u="sng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𝑖𝑠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𝑙𝑒𝑠𝑠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𝑡h𝑎𝑛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𝑡h𝑒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𝑟𝑎𝑡𝑒𝑑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𝑣𝑎𝑙𝑢𝑒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, </m:t>
                      </m:r>
                    </m:oMath>
                  </m:oMathPara>
                </a14:m>
                <a:endParaRPr lang="en-US" sz="2000" b="0" i="1" u="sng" dirty="0">
                  <a:solidFill>
                    <a:srgbClr val="7030A0"/>
                  </a:solidFill>
                  <a:latin typeface="Cambria Math" panose="02040503050406030204" pitchFamily="18" charset="0"/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  <a:p>
                <a:pPr marL="0" indent="0" algn="ctr">
                  <a:lnSpc>
                    <a:spcPct val="115000"/>
                  </a:lnSpc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𝑤𝑒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𝑛𝑒𝑒𝑑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𝑡𝑜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𝑖𝑛𝑐𝑟𝑒𝑎𝑠𝑒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sSub>
                        <m:sSubPr>
                          <m:ctrlPr>
                            <a:rPr lang="en-US" sz="2000" b="0" i="1" u="sng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2000" b="0" i="1" u="sng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2000" b="0" i="1" u="sng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𝑖𝑛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𝑎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𝑛𝑒𝑔𝑎𝑡𝑖𝑣𝑒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𝑣𝑎𝑙𝑢𝑒</m:t>
                      </m:r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 (</m:t>
                      </m:r>
                      <m:sSub>
                        <m:sSubPr>
                          <m:ctrlPr>
                            <a:rPr lang="en-US" sz="2000" b="0" i="1" u="sng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2000" b="0" i="1" u="sng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2000" b="0" i="1" u="sng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  <m:r>
                        <a:rPr lang="en-US" sz="2000" b="0" i="1" u="sng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&lt;0)</m:t>
                      </m:r>
                    </m:oMath>
                  </m:oMathPara>
                </a14:m>
                <a:endParaRPr lang="en-US" sz="2000" b="0" u="sng" dirty="0">
                  <a:solidFill>
                    <a:srgbClr val="7030A0"/>
                  </a:solidFill>
                  <a:latin typeface="+mj-lt"/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</p:txBody>
          </p:sp>
        </mc:Choice>
        <mc:Fallback xmlns="">
          <p:sp>
            <p:nvSpPr>
              <p:cNvPr id="104" name="Text Placeholder 10">
                <a:extLst>
                  <a:ext uri="{FF2B5EF4-FFF2-40B4-BE49-F238E27FC236}">
                    <a16:creationId xmlns:a16="http://schemas.microsoft.com/office/drawing/2014/main" id="{4852CE5F-7091-CB16-5747-917748AEC7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63" y="5411746"/>
                <a:ext cx="7256505" cy="94031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885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Weakening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9DED2-F91A-CBAE-885D-991EFA1D35E1}"/>
              </a:ext>
            </a:extLst>
          </p:cNvPr>
          <p:cNvSpPr txBox="1"/>
          <p:nvPr/>
        </p:nvSpPr>
        <p:spPr>
          <a:xfrm>
            <a:off x="717527" y="1299679"/>
            <a:ext cx="50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Limitation 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DF069C-F1E0-55FD-8C84-BB8459549981}"/>
              </a:ext>
            </a:extLst>
          </p:cNvPr>
          <p:cNvCxnSpPr>
            <a:cxnSpLocks/>
          </p:cNvCxnSpPr>
          <p:nvPr/>
        </p:nvCxnSpPr>
        <p:spPr>
          <a:xfrm>
            <a:off x="3234996" y="2259938"/>
            <a:ext cx="0" cy="3253524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B633F6-D6A2-0541-EAAD-E10115315824}"/>
              </a:ext>
            </a:extLst>
          </p:cNvPr>
          <p:cNvCxnSpPr/>
          <p:nvPr/>
        </p:nvCxnSpPr>
        <p:spPr>
          <a:xfrm>
            <a:off x="2330295" y="4661639"/>
            <a:ext cx="772668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848E5B-9242-AE50-F55C-4955761DDDC8}"/>
              </a:ext>
            </a:extLst>
          </p:cNvPr>
          <p:cNvSpPr txBox="1"/>
          <p:nvPr/>
        </p:nvSpPr>
        <p:spPr>
          <a:xfrm>
            <a:off x="2949397" y="4662639"/>
            <a:ext cx="50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C9C31-4DF6-9424-74D2-8D0686BB318B}"/>
                  </a:ext>
                </a:extLst>
              </p:cNvPr>
              <p:cNvSpPr txBox="1"/>
              <p:nvPr/>
            </p:nvSpPr>
            <p:spPr>
              <a:xfrm>
                <a:off x="2802538" y="1875621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C9C31-4DF6-9424-74D2-8D0686BB3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38" y="1875621"/>
                <a:ext cx="34101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DC159-2123-E33A-D03C-B3D0FBB13E19}"/>
                  </a:ext>
                </a:extLst>
              </p:cNvPr>
              <p:cNvSpPr txBox="1"/>
              <p:nvPr/>
            </p:nvSpPr>
            <p:spPr>
              <a:xfrm>
                <a:off x="7284057" y="4554095"/>
                <a:ext cx="60944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DC159-2123-E33A-D03C-B3D0FBB13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057" y="4554095"/>
                <a:ext cx="609447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22C6E-E4B3-E85B-1AC2-01EC93E87BBB}"/>
                  </a:ext>
                </a:extLst>
              </p:cNvPr>
              <p:cNvSpPr txBox="1"/>
              <p:nvPr/>
            </p:nvSpPr>
            <p:spPr>
              <a:xfrm>
                <a:off x="2621522" y="2997025"/>
                <a:ext cx="341014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22C6E-E4B3-E85B-1AC2-01EC93E87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522" y="2997025"/>
                <a:ext cx="341014" cy="490199"/>
              </a:xfrm>
              <a:prstGeom prst="rect">
                <a:avLst/>
              </a:prstGeom>
              <a:blipFill>
                <a:blip r:embed="rId5"/>
                <a:stretch>
                  <a:fillRect l="-3571" r="-1785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97F1F0-9FD3-1A6E-64C2-9E395A554D42}"/>
                  </a:ext>
                </a:extLst>
              </p:cNvPr>
              <p:cNvSpPr txBox="1"/>
              <p:nvPr/>
            </p:nvSpPr>
            <p:spPr>
              <a:xfrm>
                <a:off x="2690075" y="4228210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400" b="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97F1F0-9FD3-1A6E-64C2-9E395A554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075" y="4228210"/>
                <a:ext cx="341014" cy="461665"/>
              </a:xfrm>
              <a:prstGeom prst="rect">
                <a:avLst/>
              </a:prstGeom>
              <a:blipFill>
                <a:blip r:embed="rId6"/>
                <a:stretch>
                  <a:fillRect l="-3571" r="-21429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A401E1-EDB9-89A7-5BF3-6B32171A5B1E}"/>
              </a:ext>
            </a:extLst>
          </p:cNvPr>
          <p:cNvCxnSpPr>
            <a:cxnSpLocks/>
          </p:cNvCxnSpPr>
          <p:nvPr/>
        </p:nvCxnSpPr>
        <p:spPr>
          <a:xfrm>
            <a:off x="3076740" y="3275582"/>
            <a:ext cx="2871359" cy="0"/>
          </a:xfrm>
          <a:prstGeom prst="line">
            <a:avLst/>
          </a:prstGeom>
          <a:ln w="28575">
            <a:solidFill>
              <a:srgbClr val="B19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435BE2-9CFC-3A6A-3742-2D4126B339DC}"/>
              </a:ext>
            </a:extLst>
          </p:cNvPr>
          <p:cNvCxnSpPr>
            <a:cxnSpLocks/>
          </p:cNvCxnSpPr>
          <p:nvPr/>
        </p:nvCxnSpPr>
        <p:spPr>
          <a:xfrm>
            <a:off x="3076740" y="4687051"/>
            <a:ext cx="2871359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1636F9-3002-4E33-8A60-F34C5EAD5C1F}"/>
              </a:ext>
            </a:extLst>
          </p:cNvPr>
          <p:cNvCxnSpPr>
            <a:cxnSpLocks/>
          </p:cNvCxnSpPr>
          <p:nvPr/>
        </p:nvCxnSpPr>
        <p:spPr>
          <a:xfrm flipV="1">
            <a:off x="3234996" y="2841949"/>
            <a:ext cx="2647329" cy="17965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AF815-BFFD-5650-6350-B6558631263F}"/>
                  </a:ext>
                </a:extLst>
              </p:cNvPr>
              <p:cNvSpPr txBox="1"/>
              <p:nvPr/>
            </p:nvSpPr>
            <p:spPr>
              <a:xfrm>
                <a:off x="5274100" y="2259938"/>
                <a:ext cx="66317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𝑟𝑎𝑡𝑒𝑑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AF815-BFFD-5650-6350-B65586312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100" y="2259938"/>
                <a:ext cx="663175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76878E-30E2-0220-6475-5B59F1F2CA58}"/>
                  </a:ext>
                </a:extLst>
              </p:cNvPr>
              <p:cNvSpPr txBox="1"/>
              <p:nvPr/>
            </p:nvSpPr>
            <p:spPr>
              <a:xfrm>
                <a:off x="4982894" y="5513462"/>
                <a:ext cx="22055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76878E-30E2-0220-6475-5B59F1F2C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894" y="5513462"/>
                <a:ext cx="2205567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97F85AF-C29B-CA1D-B17D-F09CB2B8A0ED}"/>
              </a:ext>
            </a:extLst>
          </p:cNvPr>
          <p:cNvCxnSpPr>
            <a:cxnSpLocks/>
          </p:cNvCxnSpPr>
          <p:nvPr/>
        </p:nvCxnSpPr>
        <p:spPr>
          <a:xfrm>
            <a:off x="5909771" y="1784318"/>
            <a:ext cx="0" cy="383648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82EF68-DA9B-7630-517D-E1DDFD5963CE}"/>
                  </a:ext>
                </a:extLst>
              </p:cNvPr>
              <p:cNvSpPr txBox="1"/>
              <p:nvPr/>
            </p:nvSpPr>
            <p:spPr>
              <a:xfrm>
                <a:off x="1952346" y="999757"/>
                <a:ext cx="3391772" cy="9691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H SarabunPSK" panose="020B0500040200020003" pitchFamily="34" charset="-34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82EF68-DA9B-7630-517D-E1DDFD596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346" y="999757"/>
                <a:ext cx="3391772" cy="96917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7AED6A-F317-C370-DD8D-F9E57F0EA79B}"/>
              </a:ext>
            </a:extLst>
          </p:cNvPr>
          <p:cNvCxnSpPr>
            <a:cxnSpLocks/>
          </p:cNvCxnSpPr>
          <p:nvPr/>
        </p:nvCxnSpPr>
        <p:spPr>
          <a:xfrm>
            <a:off x="5882325" y="2841949"/>
            <a:ext cx="26747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93CE02-4F5A-A613-2BD7-76DBDFD4DD26}"/>
                  </a:ext>
                </a:extLst>
              </p:cNvPr>
              <p:cNvSpPr txBox="1"/>
              <p:nvPr/>
            </p:nvSpPr>
            <p:spPr>
              <a:xfrm>
                <a:off x="6781413" y="4727746"/>
                <a:ext cx="2771885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𝑏𝑎𝑠𝑒</m:t>
                        </m:r>
                      </m:sub>
                    </m:sSub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93CE02-4F5A-A613-2BD7-76DBDFD4D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413" y="4727746"/>
                <a:ext cx="2771885" cy="395558"/>
              </a:xfrm>
              <a:prstGeom prst="rect">
                <a:avLst/>
              </a:prstGeom>
              <a:blipFill>
                <a:blip r:embed="rId10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E5AD2ED-D09B-425F-7E43-90A00B812BED}"/>
              </a:ext>
            </a:extLst>
          </p:cNvPr>
          <p:cNvSpPr/>
          <p:nvPr/>
        </p:nvSpPr>
        <p:spPr>
          <a:xfrm>
            <a:off x="5937218" y="3272698"/>
            <a:ext cx="2777093" cy="589692"/>
          </a:xfrm>
          <a:custGeom>
            <a:avLst/>
            <a:gdLst>
              <a:gd name="connsiteX0" fmla="*/ 0 w 2450969"/>
              <a:gd name="connsiteY0" fmla="*/ 0 h 1508590"/>
              <a:gd name="connsiteX1" fmla="*/ 94268 w 2450969"/>
              <a:gd name="connsiteY1" fmla="*/ 169682 h 1508590"/>
              <a:gd name="connsiteX2" fmla="*/ 94268 w 2450969"/>
              <a:gd name="connsiteY2" fmla="*/ 179109 h 1508590"/>
              <a:gd name="connsiteX3" fmla="*/ 461913 w 2450969"/>
              <a:gd name="connsiteY3" fmla="*/ 725864 h 1508590"/>
              <a:gd name="connsiteX4" fmla="*/ 914400 w 2450969"/>
              <a:gd name="connsiteY4" fmla="*/ 1159497 h 1508590"/>
              <a:gd name="connsiteX5" fmla="*/ 1517715 w 2450969"/>
              <a:gd name="connsiteY5" fmla="*/ 1385740 h 1508590"/>
              <a:gd name="connsiteX6" fmla="*/ 2026763 w 2450969"/>
              <a:gd name="connsiteY6" fmla="*/ 1489435 h 1508590"/>
              <a:gd name="connsiteX7" fmla="*/ 2450969 w 2450969"/>
              <a:gd name="connsiteY7" fmla="*/ 1508288 h 150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0969" h="1508590">
                <a:moveTo>
                  <a:pt x="0" y="0"/>
                </a:moveTo>
                <a:cubicBezTo>
                  <a:pt x="39278" y="69915"/>
                  <a:pt x="78557" y="139831"/>
                  <a:pt x="94268" y="169682"/>
                </a:cubicBezTo>
                <a:cubicBezTo>
                  <a:pt x="109979" y="199533"/>
                  <a:pt x="32994" y="86412"/>
                  <a:pt x="94268" y="179109"/>
                </a:cubicBezTo>
                <a:cubicBezTo>
                  <a:pt x="155542" y="271806"/>
                  <a:pt x="325224" y="562466"/>
                  <a:pt x="461913" y="725864"/>
                </a:cubicBezTo>
                <a:cubicBezTo>
                  <a:pt x="598602" y="889262"/>
                  <a:pt x="738433" y="1049518"/>
                  <a:pt x="914400" y="1159497"/>
                </a:cubicBezTo>
                <a:cubicBezTo>
                  <a:pt x="1090367" y="1269476"/>
                  <a:pt x="1332321" y="1330750"/>
                  <a:pt x="1517715" y="1385740"/>
                </a:cubicBezTo>
                <a:cubicBezTo>
                  <a:pt x="1703109" y="1440730"/>
                  <a:pt x="1871221" y="1469010"/>
                  <a:pt x="2026763" y="1489435"/>
                </a:cubicBezTo>
                <a:cubicBezTo>
                  <a:pt x="2182305" y="1509860"/>
                  <a:pt x="2316637" y="1509074"/>
                  <a:pt x="2450969" y="1508288"/>
                </a:cubicBezTo>
              </a:path>
            </a:pathLst>
          </a:custGeom>
          <a:noFill/>
          <a:ln w="28575">
            <a:solidFill>
              <a:srgbClr val="B196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9427E1C-8890-3400-6B5F-3C541A30E49B}"/>
              </a:ext>
            </a:extLst>
          </p:cNvPr>
          <p:cNvSpPr/>
          <p:nvPr/>
        </p:nvSpPr>
        <p:spPr>
          <a:xfrm>
            <a:off x="5929460" y="4673675"/>
            <a:ext cx="2441540" cy="1314985"/>
          </a:xfrm>
          <a:custGeom>
            <a:avLst/>
            <a:gdLst>
              <a:gd name="connsiteX0" fmla="*/ 0 w 2450969"/>
              <a:gd name="connsiteY0" fmla="*/ 0 h 1508590"/>
              <a:gd name="connsiteX1" fmla="*/ 94268 w 2450969"/>
              <a:gd name="connsiteY1" fmla="*/ 169682 h 1508590"/>
              <a:gd name="connsiteX2" fmla="*/ 94268 w 2450969"/>
              <a:gd name="connsiteY2" fmla="*/ 179109 h 1508590"/>
              <a:gd name="connsiteX3" fmla="*/ 461913 w 2450969"/>
              <a:gd name="connsiteY3" fmla="*/ 725864 h 1508590"/>
              <a:gd name="connsiteX4" fmla="*/ 914400 w 2450969"/>
              <a:gd name="connsiteY4" fmla="*/ 1159497 h 1508590"/>
              <a:gd name="connsiteX5" fmla="*/ 1517715 w 2450969"/>
              <a:gd name="connsiteY5" fmla="*/ 1385740 h 1508590"/>
              <a:gd name="connsiteX6" fmla="*/ 2026763 w 2450969"/>
              <a:gd name="connsiteY6" fmla="*/ 1489435 h 1508590"/>
              <a:gd name="connsiteX7" fmla="*/ 2450969 w 2450969"/>
              <a:gd name="connsiteY7" fmla="*/ 1508288 h 150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0969" h="1508590">
                <a:moveTo>
                  <a:pt x="0" y="0"/>
                </a:moveTo>
                <a:cubicBezTo>
                  <a:pt x="39278" y="69915"/>
                  <a:pt x="78557" y="139831"/>
                  <a:pt x="94268" y="169682"/>
                </a:cubicBezTo>
                <a:cubicBezTo>
                  <a:pt x="109979" y="199533"/>
                  <a:pt x="32994" y="86412"/>
                  <a:pt x="94268" y="179109"/>
                </a:cubicBezTo>
                <a:cubicBezTo>
                  <a:pt x="155542" y="271806"/>
                  <a:pt x="325224" y="562466"/>
                  <a:pt x="461913" y="725864"/>
                </a:cubicBezTo>
                <a:cubicBezTo>
                  <a:pt x="598602" y="889262"/>
                  <a:pt x="738433" y="1049518"/>
                  <a:pt x="914400" y="1159497"/>
                </a:cubicBezTo>
                <a:cubicBezTo>
                  <a:pt x="1090367" y="1269476"/>
                  <a:pt x="1332321" y="1330750"/>
                  <a:pt x="1517715" y="1385740"/>
                </a:cubicBezTo>
                <a:cubicBezTo>
                  <a:pt x="1703109" y="1440730"/>
                  <a:pt x="1871221" y="1469010"/>
                  <a:pt x="2026763" y="1489435"/>
                </a:cubicBezTo>
                <a:cubicBezTo>
                  <a:pt x="2182305" y="1509860"/>
                  <a:pt x="2316637" y="1509074"/>
                  <a:pt x="2450969" y="1508288"/>
                </a:cubicBezTo>
              </a:path>
            </a:pathLst>
          </a:cu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6231C2-167A-CE8B-3124-662C6FD00D30}"/>
                  </a:ext>
                </a:extLst>
              </p:cNvPr>
              <p:cNvSpPr txBox="1"/>
              <p:nvPr/>
            </p:nvSpPr>
            <p:spPr>
              <a:xfrm>
                <a:off x="4204764" y="4303220"/>
                <a:ext cx="116524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𝑑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26231C2-167A-CE8B-3124-662C6FD00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764" y="4303220"/>
                <a:ext cx="1165244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C828CD-7EC9-4300-B29B-12F7C25F4DB4}"/>
                  </a:ext>
                </a:extLst>
              </p:cNvPr>
              <p:cNvSpPr txBox="1"/>
              <p:nvPr/>
            </p:nvSpPr>
            <p:spPr>
              <a:xfrm>
                <a:off x="6323402" y="1607046"/>
                <a:ext cx="27718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𝑓𝑖𝑒𝑙𝑑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𝑤𝑒𝑎𝑘𝑒𝑛𝑖𝑛𝑔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𝑠𝑡𝑎𝑡𝑒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6C828CD-7EC9-4300-B29B-12F7C25F4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402" y="1607046"/>
                <a:ext cx="2771885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A0FC3E-7C60-A5EF-84D3-807F6FF1D3E8}"/>
                  </a:ext>
                </a:extLst>
              </p:cNvPr>
              <p:cNvSpPr txBox="1"/>
              <p:nvPr/>
            </p:nvSpPr>
            <p:spPr>
              <a:xfrm>
                <a:off x="7115891" y="5066288"/>
                <a:ext cx="8650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𝑑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&lt;</m:t>
                      </m:r>
                      <m:r>
                        <a:rPr lang="en-US" sz="18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BA0FC3E-7C60-A5EF-84D3-807F6FF1D3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891" y="5066288"/>
                <a:ext cx="865098" cy="369332"/>
              </a:xfrm>
              <a:prstGeom prst="rect">
                <a:avLst/>
              </a:prstGeom>
              <a:blipFill>
                <a:blip r:embed="rId1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5C5F01-D13E-F944-B9AE-38BD9EE7404C}"/>
                  </a:ext>
                </a:extLst>
              </p:cNvPr>
              <p:cNvSpPr txBox="1"/>
              <p:nvPr/>
            </p:nvSpPr>
            <p:spPr>
              <a:xfrm>
                <a:off x="7709344" y="3547461"/>
                <a:ext cx="3519430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D5C5F01-D13E-F944-B9AE-38BD9EE74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9344" y="3547461"/>
                <a:ext cx="3519430" cy="390748"/>
              </a:xfrm>
              <a:prstGeom prst="rect">
                <a:avLst/>
              </a:prstGeom>
              <a:blipFill>
                <a:blip r:embed="rId14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357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5. Speed Control SPMSM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529625-25EC-ADBC-D961-5EA7860F236E}"/>
                  </a:ext>
                </a:extLst>
              </p:cNvPr>
              <p:cNvSpPr txBox="1"/>
              <p:nvPr/>
            </p:nvSpPr>
            <p:spPr>
              <a:xfrm>
                <a:off x="7602220" y="342293"/>
                <a:ext cx="6096000" cy="10034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600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  <m:r>
                        <a:rPr lang="en-US" sz="1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𝜔</m:t>
                      </m:r>
                      <m:r>
                        <a:rPr lang="en-US" sz="16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𝐽</m:t>
                              </m:r>
                            </m:den>
                          </m:f>
                        </m:e>
                      </m:nary>
                      <m:d>
                        <m:d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𝜏</m:t>
                          </m:r>
                          <m:r>
                            <a:rPr lang="en-US" sz="16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𝑙𝑜𝑎𝑑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𝑑𝑡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529625-25EC-ADBC-D961-5EA7860F2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20" y="342293"/>
                <a:ext cx="6096000" cy="10034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171F187A-1205-7B38-0604-AC0EF45A6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1" y="1850674"/>
            <a:ext cx="12044219" cy="33193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61859F-A060-9498-17E0-9D30893BE34A}"/>
              </a:ext>
            </a:extLst>
          </p:cNvPr>
          <p:cNvSpPr/>
          <p:nvPr/>
        </p:nvSpPr>
        <p:spPr>
          <a:xfrm>
            <a:off x="3491346" y="2195945"/>
            <a:ext cx="2115127" cy="246610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A9093A-55D4-0A98-1EFB-11995B69834C}"/>
              </a:ext>
            </a:extLst>
          </p:cNvPr>
          <p:cNvCxnSpPr>
            <a:cxnSpLocks/>
          </p:cNvCxnSpPr>
          <p:nvPr/>
        </p:nvCxnSpPr>
        <p:spPr>
          <a:xfrm>
            <a:off x="4992776" y="1746799"/>
            <a:ext cx="0" cy="449146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D22953-1F82-D628-B274-AF7EA3C2815A}"/>
                  </a:ext>
                </a:extLst>
              </p:cNvPr>
              <p:cNvSpPr txBox="1"/>
              <p:nvPr/>
            </p:nvSpPr>
            <p:spPr>
              <a:xfrm>
                <a:off x="3606833" y="1085737"/>
                <a:ext cx="2771885" cy="6891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𝑐𝑜𝑛𝑡𝑟𝑜𝑙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∗,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𝑏𝑎𝑠𝑒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∗,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𝑖𝑛𝑝𝑢𝑡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D22953-1F82-D628-B274-AF7EA3C28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33" y="1085737"/>
                <a:ext cx="2771885" cy="689163"/>
              </a:xfrm>
              <a:prstGeom prst="rect">
                <a:avLst/>
              </a:prstGeom>
              <a:blipFill>
                <a:blip r:embed="rId5"/>
                <a:stretch>
                  <a:fillRect b="-4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051B5B-2E42-6BE1-E032-7F54DE7FBE49}"/>
                  </a:ext>
                </a:extLst>
              </p:cNvPr>
              <p:cNvSpPr txBox="1"/>
              <p:nvPr/>
            </p:nvSpPr>
            <p:spPr>
              <a:xfrm>
                <a:off x="4348991" y="5322717"/>
                <a:ext cx="1153720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𝑑𝑞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051B5B-2E42-6BE1-E032-7F54DE7FB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8991" y="5322717"/>
                <a:ext cx="1153720" cy="556434"/>
              </a:xfrm>
              <a:prstGeom prst="rect">
                <a:avLst/>
              </a:prstGeom>
              <a:blipFill>
                <a:blip r:embed="rId6"/>
                <a:stretch>
                  <a:fillRect t="-12088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4FA173E-53E7-638B-7212-837DE5855515}"/>
              </a:ext>
            </a:extLst>
          </p:cNvPr>
          <p:cNvCxnSpPr/>
          <p:nvPr/>
        </p:nvCxnSpPr>
        <p:spPr>
          <a:xfrm>
            <a:off x="5147619" y="5584327"/>
            <a:ext cx="201168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F618B-9AD4-5FA3-708B-930513489A08}"/>
                  </a:ext>
                </a:extLst>
              </p:cNvPr>
              <p:cNvSpPr txBox="1"/>
              <p:nvPr/>
            </p:nvSpPr>
            <p:spPr>
              <a:xfrm>
                <a:off x="7245596" y="5322717"/>
                <a:ext cx="1153720" cy="556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𝑑𝑞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3F618B-9AD4-5FA3-708B-930513489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596" y="5322717"/>
                <a:ext cx="1153720" cy="556434"/>
              </a:xfrm>
              <a:prstGeom prst="rect">
                <a:avLst/>
              </a:prstGeom>
              <a:blipFill>
                <a:blip r:embed="rId7"/>
                <a:stretch>
                  <a:fillRect t="-12088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675D9C-9BD5-C858-DB0A-221380E23A0C}"/>
                  </a:ext>
                </a:extLst>
              </p:cNvPr>
              <p:cNvSpPr txBox="1"/>
              <p:nvPr/>
            </p:nvSpPr>
            <p:spPr>
              <a:xfrm>
                <a:off x="5474219" y="5245773"/>
                <a:ext cx="1153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𝑐𝑜𝑛𝑡𝑟𝑜𝑙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675D9C-9BD5-C858-DB0A-221380E23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4219" y="5245773"/>
                <a:ext cx="1153720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4B23C8-754B-3F10-88E0-B61B790F4F73}"/>
              </a:ext>
            </a:extLst>
          </p:cNvPr>
          <p:cNvCxnSpPr/>
          <p:nvPr/>
        </p:nvCxnSpPr>
        <p:spPr>
          <a:xfrm>
            <a:off x="8299862" y="5600934"/>
            <a:ext cx="201168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0B1215-867A-CB2B-87A0-A99A746D1A2F}"/>
                  </a:ext>
                </a:extLst>
              </p:cNvPr>
              <p:cNvSpPr txBox="1"/>
              <p:nvPr/>
            </p:nvSpPr>
            <p:spPr>
              <a:xfrm>
                <a:off x="10307225" y="5296349"/>
                <a:ext cx="1153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𝑎𝑏𝑐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0B1215-867A-CB2B-87A0-A99A746D1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225" y="5296349"/>
                <a:ext cx="115372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FA4D59-7E7D-4C56-38C2-0A7C8F9E2DC2}"/>
                  </a:ext>
                </a:extLst>
              </p:cNvPr>
              <p:cNvSpPr txBox="1"/>
              <p:nvPr/>
            </p:nvSpPr>
            <p:spPr>
              <a:xfrm>
                <a:off x="8485613" y="5262380"/>
                <a:ext cx="1153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𝑡𝑟𝑎𝑛𝑠𝑓𝑜𝑟𝑚𝑎𝑡𝑖𝑜𝑛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FA4D59-7E7D-4C56-38C2-0A7C8F9E2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613" y="5262380"/>
                <a:ext cx="1153720" cy="338554"/>
              </a:xfrm>
              <a:prstGeom prst="rect">
                <a:avLst/>
              </a:prstGeom>
              <a:blipFill>
                <a:blip r:embed="rId10"/>
                <a:stretch>
                  <a:fillRect l="-529" r="-42857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950C13F-A810-79FF-777D-6EBCFCA21317}"/>
                  </a:ext>
                </a:extLst>
              </p:cNvPr>
              <p:cNvSpPr txBox="1"/>
              <p:nvPr/>
            </p:nvSpPr>
            <p:spPr>
              <a:xfrm>
                <a:off x="1466898" y="5363684"/>
                <a:ext cx="1153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950C13F-A810-79FF-777D-6EBCFCA21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98" y="5363684"/>
                <a:ext cx="1153720" cy="523220"/>
              </a:xfrm>
              <a:prstGeom prst="rect">
                <a:avLst/>
              </a:prstGeom>
              <a:blipFill>
                <a:blip r:embed="rId11"/>
                <a:stretch>
                  <a:fillRect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3327A5-C7ED-83CF-DBB6-66073E52D9FF}"/>
              </a:ext>
            </a:extLst>
          </p:cNvPr>
          <p:cNvCxnSpPr/>
          <p:nvPr/>
        </p:nvCxnSpPr>
        <p:spPr>
          <a:xfrm>
            <a:off x="2236602" y="5625293"/>
            <a:ext cx="201168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857B5-C712-43A6-2CCF-3E532D704384}"/>
                  </a:ext>
                </a:extLst>
              </p:cNvPr>
              <p:cNvSpPr txBox="1"/>
              <p:nvPr/>
            </p:nvSpPr>
            <p:spPr>
              <a:xfrm>
                <a:off x="2563202" y="5286739"/>
                <a:ext cx="11537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𝑐𝑜𝑛𝑡𝑟𝑜𝑙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88857B5-C712-43A6-2CCF-3E532D704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202" y="5286739"/>
                <a:ext cx="1153720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383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5. Speed Control SPMSM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529625-25EC-ADBC-D961-5EA7860F236E}"/>
                  </a:ext>
                </a:extLst>
              </p:cNvPr>
              <p:cNvSpPr txBox="1"/>
              <p:nvPr/>
            </p:nvSpPr>
            <p:spPr>
              <a:xfrm>
                <a:off x="7602220" y="342293"/>
                <a:ext cx="6096000" cy="10034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1600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=1.5</m:t>
                      </m:r>
                      <m:r>
                        <a:rPr lang="en-US" sz="1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6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𝜔</m:t>
                      </m:r>
                      <m:r>
                        <a:rPr lang="en-US" sz="16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  <m:t>𝐽</m:t>
                              </m:r>
                            </m:den>
                          </m:f>
                        </m:e>
                      </m:nary>
                      <m:d>
                        <m:dPr>
                          <m:ctrlPr>
                            <a:rPr lang="en-US" sz="16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𝜏</m:t>
                          </m:r>
                          <m:r>
                            <a:rPr lang="en-US" sz="1600" i="1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7030A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𝑙𝑜𝑎𝑑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𝑑𝑡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529625-25EC-ADBC-D961-5EA7860F2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220" y="342293"/>
                <a:ext cx="6096000" cy="10034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171F187A-1205-7B38-0604-AC0EF45A6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1" y="1850674"/>
            <a:ext cx="12044216" cy="33193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61859F-A060-9498-17E0-9D30893BE34A}"/>
              </a:ext>
            </a:extLst>
          </p:cNvPr>
          <p:cNvSpPr/>
          <p:nvPr/>
        </p:nvSpPr>
        <p:spPr>
          <a:xfrm>
            <a:off x="1772239" y="3026004"/>
            <a:ext cx="1834594" cy="170625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A9093A-55D4-0A98-1EFB-11995B69834C}"/>
              </a:ext>
            </a:extLst>
          </p:cNvPr>
          <p:cNvCxnSpPr>
            <a:cxnSpLocks/>
          </p:cNvCxnSpPr>
          <p:nvPr/>
        </p:nvCxnSpPr>
        <p:spPr>
          <a:xfrm flipV="1">
            <a:off x="2758624" y="4732256"/>
            <a:ext cx="0" cy="67873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D22953-1F82-D628-B274-AF7EA3C2815A}"/>
                  </a:ext>
                </a:extLst>
              </p:cNvPr>
              <p:cNvSpPr txBox="1"/>
              <p:nvPr/>
            </p:nvSpPr>
            <p:spPr>
              <a:xfrm>
                <a:off x="1372681" y="5437518"/>
                <a:ext cx="2771885" cy="66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𝑐𝑜𝑛𝑡𝑟𝑜𝑙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𝑑𝑒𝑠𝑖𝑟𝑒𝑑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𝑠𝑝𝑒𝑒𝑑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D22953-1F82-D628-B274-AF7EA3C28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681" y="5437518"/>
                <a:ext cx="2771885" cy="667747"/>
              </a:xfrm>
              <a:prstGeom prst="rect">
                <a:avLst/>
              </a:prstGeom>
              <a:blipFill>
                <a:blip r:embed="rId5"/>
                <a:stretch>
                  <a:fillRect b="-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9563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69F3790-F609-903B-2C45-F7E6A5240EE5}"/>
              </a:ext>
            </a:extLst>
          </p:cNvPr>
          <p:cNvSpPr/>
          <p:nvPr/>
        </p:nvSpPr>
        <p:spPr>
          <a:xfrm>
            <a:off x="7525196" y="4740496"/>
            <a:ext cx="2927928" cy="13101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omputer diagram of a computer&#10;&#10;Description automatically generated">
            <a:extLst>
              <a:ext uri="{FF2B5EF4-FFF2-40B4-BE49-F238E27FC236}">
                <a16:creationId xmlns:a16="http://schemas.microsoft.com/office/drawing/2014/main" id="{80F3CC40-20D0-3BF2-A4EB-3646F92D5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5709"/>
            <a:ext cx="7084531" cy="49226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Field Weakening control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529625-25EC-ADBC-D961-5EA7860F236E}"/>
                  </a:ext>
                </a:extLst>
              </p:cNvPr>
              <p:cNvSpPr txBox="1"/>
              <p:nvPr/>
            </p:nvSpPr>
            <p:spPr>
              <a:xfrm>
                <a:off x="5894224" y="4849946"/>
                <a:ext cx="6096000" cy="14141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𝑟𝑎𝑡𝑒𝑑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num>
                            <m:den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3529625-25EC-ADBC-D961-5EA7860F2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224" y="4849946"/>
                <a:ext cx="6096000" cy="14141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461859F-A060-9498-17E0-9D30893BE34A}"/>
              </a:ext>
            </a:extLst>
          </p:cNvPr>
          <p:cNvSpPr/>
          <p:nvPr/>
        </p:nvSpPr>
        <p:spPr>
          <a:xfrm>
            <a:off x="2564090" y="1741722"/>
            <a:ext cx="1102937" cy="855483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87EB822-D43C-9459-656A-1ECE4A48E703}"/>
              </a:ext>
            </a:extLst>
          </p:cNvPr>
          <p:cNvCxnSpPr>
            <a:cxnSpLocks/>
          </p:cNvCxnSpPr>
          <p:nvPr/>
        </p:nvCxnSpPr>
        <p:spPr>
          <a:xfrm flipH="1">
            <a:off x="3667027" y="2071574"/>
            <a:ext cx="1299187" cy="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diagram of a computer&#10;&#10;Description automatically generated">
            <a:extLst>
              <a:ext uri="{FF2B5EF4-FFF2-40B4-BE49-F238E27FC236}">
                <a16:creationId xmlns:a16="http://schemas.microsoft.com/office/drawing/2014/main" id="{A70167F6-3FD7-B5A0-DBE1-980703D71F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214" y="1044546"/>
            <a:ext cx="7094535" cy="22435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4CDF70-70E4-ABF6-6761-E7402A4B54FA}"/>
                  </a:ext>
                </a:extLst>
              </p:cNvPr>
              <p:cNvSpPr txBox="1"/>
              <p:nvPr/>
            </p:nvSpPr>
            <p:spPr>
              <a:xfrm>
                <a:off x="6952969" y="3151994"/>
                <a:ext cx="6528361" cy="1689373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>
                <a:spAutoFit/>
              </a:bodyPr>
              <a:lstStyle/>
              <a:p>
                <a:endParaRPr lang="en-US" sz="1400" dirty="0"/>
              </a:p>
              <a:p>
                <a:pPr marL="0" marR="0" indent="457200" algn="thaiDist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𝑑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p>
                        </m:sSubSup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+</m:t>
                        </m:r>
                        <m:sSubSup>
                          <m:sSubSupPr>
                            <m:ctrlPr>
                              <a:rPr lang="en-US" sz="14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</m:ctrlPr>
                          </m:sSubSupPr>
                          <m:e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𝑞</m:t>
                            </m:r>
                          </m:sub>
                          <m:sup>
                            <m:r>
                              <a:rPr lang="en-US" sz="1400" i="1">
                                <a:solidFill>
                                  <a:srgbClr val="7030A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th-TH" sz="1400" dirty="0">
                    <a:solidFill>
                      <a:srgbClr val="7030A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         </a:t>
                </a:r>
                <a:r>
                  <a:rPr lang="en-US" sz="1400" dirty="0">
                    <a:solidFill>
                      <a:srgbClr val="7030A0"/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when</a:t>
                </a:r>
                <a:r>
                  <a:rPr lang="th-TH" sz="1400" dirty="0">
                    <a:solidFill>
                      <a:srgbClr val="7030A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4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14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𝑅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4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−</m:t>
                    </m:r>
                    <m:r>
                      <a:rPr lang="en-US" sz="14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𝐿</m:t>
                        </m:r>
                      </m:e>
                      <m:sub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7030A0"/>
                    </a:solidFill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 		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r>
                      <a:rPr lang="en-US" sz="14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14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𝑅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r>
                      <a:rPr lang="en-US" sz="14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+</m:t>
                    </m:r>
                    <m:r>
                      <a:rPr lang="en-US" sz="14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𝐿</m:t>
                        </m:r>
                      </m:e>
                      <m:sub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4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+</m:t>
                    </m:r>
                    <m:r>
                      <a:rPr lang="en-US" sz="14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𝜔𝜆</m:t>
                    </m:r>
                  </m:oMath>
                </a14:m>
                <a:endParaRPr lang="en-US" sz="1400" dirty="0">
                  <a:solidFill>
                    <a:srgbClr val="7030A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indent="457200" algn="thaiDist">
                  <a:lnSpc>
                    <a:spcPct val="115000"/>
                  </a:lnSpc>
                  <a:spcAft>
                    <a:spcPts val="500"/>
                  </a:spcAft>
                </a:pPr>
                <a:r>
                  <a:rPr lang="en-US" sz="1400" dirty="0">
                    <a:solidFill>
                      <a:srgbClr val="7030A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𝑅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4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7030A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ordia New" panose="020B0304020202020204" pitchFamily="34" charset="-34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𝑅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𝑞</m:t>
                        </m:r>
                      </m:sub>
                    </m:sSub>
                    <m:r>
                      <a:rPr lang="en-US" sz="1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PSK" panose="020B0500040200020003" pitchFamily="34" charset="-34"/>
                      </a:rPr>
                      <m:t>≪</m:t>
                    </m:r>
                    <m:r>
                      <a:rPr lang="en-US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H SarabunPSK" panose="020B0500040200020003" pitchFamily="34" charset="-34"/>
                      </a:rPr>
                      <m:t>1</m:t>
                    </m:r>
                  </m:oMath>
                </a14:m>
                <a:endParaRPr lang="en-US" sz="1400" dirty="0">
                  <a:solidFill>
                    <a:srgbClr val="7030A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4CDF70-70E4-ABF6-6761-E7402A4B5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969" y="3151994"/>
                <a:ext cx="6528361" cy="16893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962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2890391"/>
            <a:ext cx="11117083" cy="1569660"/>
          </a:xfrm>
        </p:spPr>
        <p:txBody>
          <a:bodyPr/>
          <a:lstStyle/>
          <a:p>
            <a:pPr algn="ctr"/>
            <a:r>
              <a:rPr lang="en-US" dirty="0"/>
              <a:t>1. </a:t>
            </a:r>
            <a:r>
              <a:rPr lang="en-IN" dirty="0"/>
              <a:t>The differences between DC and PMSM</a:t>
            </a:r>
            <a:br>
              <a:rPr lang="en-IN" dirty="0"/>
            </a:b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711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5. Speed Control SPMSM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A51462-FBF6-6D76-3009-3D18A406DEB4}"/>
              </a:ext>
            </a:extLst>
          </p:cNvPr>
          <p:cNvSpPr txBox="1"/>
          <p:nvPr/>
        </p:nvSpPr>
        <p:spPr>
          <a:xfrm>
            <a:off x="9450888" y="82365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Torque Constant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Field weakening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Steady State</a:t>
            </a:r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F33EB240-B7AB-9AB7-A3EF-A4BDCBB015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6"/>
          <a:stretch/>
        </p:blipFill>
        <p:spPr>
          <a:xfrm>
            <a:off x="1440491" y="1005695"/>
            <a:ext cx="9209729" cy="57003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AD7993-700C-A2BE-E4B2-18DE9661AA48}"/>
              </a:ext>
            </a:extLst>
          </p:cNvPr>
          <p:cNvSpPr txBox="1"/>
          <p:nvPr/>
        </p:nvSpPr>
        <p:spPr>
          <a:xfrm>
            <a:off x="3426521" y="90656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Speed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B19F9-A729-0D40-6BD3-816C74DA56CF}"/>
              </a:ext>
            </a:extLst>
          </p:cNvPr>
          <p:cNvSpPr txBox="1"/>
          <p:nvPr/>
        </p:nvSpPr>
        <p:spPr>
          <a:xfrm>
            <a:off x="7865785" y="88923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D230BE-06FE-9BD9-6951-1817F5777E29}"/>
              </a:ext>
            </a:extLst>
          </p:cNvPr>
          <p:cNvSpPr txBox="1"/>
          <p:nvPr/>
        </p:nvSpPr>
        <p:spPr>
          <a:xfrm>
            <a:off x="3380329" y="3706005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id,iq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A638B-C75C-C0E4-76FE-538D5F0C8E53}"/>
              </a:ext>
            </a:extLst>
          </p:cNvPr>
          <p:cNvSpPr txBox="1"/>
          <p:nvPr/>
        </p:nvSpPr>
        <p:spPr>
          <a:xfrm>
            <a:off x="7787126" y="368634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vd,vq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19A11D-F2B4-39B8-02D3-DE9C43F9E516}"/>
              </a:ext>
            </a:extLst>
          </p:cNvPr>
          <p:cNvSpPr txBox="1"/>
          <p:nvPr/>
        </p:nvSpPr>
        <p:spPr>
          <a:xfrm>
            <a:off x="1782255" y="551062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8B65DA-4DF2-AE48-E5CD-F406BE11B02E}"/>
              </a:ext>
            </a:extLst>
          </p:cNvPr>
          <p:cNvSpPr txBox="1"/>
          <p:nvPr/>
        </p:nvSpPr>
        <p:spPr>
          <a:xfrm>
            <a:off x="3061011" y="551062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C75A22-A6D8-E9E3-9F35-D7DEFD7D88B6}"/>
              </a:ext>
            </a:extLst>
          </p:cNvPr>
          <p:cNvSpPr txBox="1"/>
          <p:nvPr/>
        </p:nvSpPr>
        <p:spPr>
          <a:xfrm>
            <a:off x="4935220" y="551062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9FDDC2-86D3-175E-2937-07C71789CA93}"/>
              </a:ext>
            </a:extLst>
          </p:cNvPr>
          <p:cNvSpPr txBox="1"/>
          <p:nvPr/>
        </p:nvSpPr>
        <p:spPr>
          <a:xfrm>
            <a:off x="1782255" y="280369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BEFC81-36B6-D7D7-AA18-E99A5ABB82EA}"/>
              </a:ext>
            </a:extLst>
          </p:cNvPr>
          <p:cNvSpPr txBox="1"/>
          <p:nvPr/>
        </p:nvSpPr>
        <p:spPr>
          <a:xfrm>
            <a:off x="3061011" y="280369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157F7D-38E0-F85E-E754-F07D6ED41A5A}"/>
              </a:ext>
            </a:extLst>
          </p:cNvPr>
          <p:cNvSpPr txBox="1"/>
          <p:nvPr/>
        </p:nvSpPr>
        <p:spPr>
          <a:xfrm>
            <a:off x="4935220" y="280369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E26728-33A9-7FBF-1BF8-168004BC5C36}"/>
              </a:ext>
            </a:extLst>
          </p:cNvPr>
          <p:cNvSpPr txBox="1"/>
          <p:nvPr/>
        </p:nvSpPr>
        <p:spPr>
          <a:xfrm>
            <a:off x="6378900" y="272369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354699-0C11-DB23-DA28-4E55C74834E4}"/>
              </a:ext>
            </a:extLst>
          </p:cNvPr>
          <p:cNvSpPr txBox="1"/>
          <p:nvPr/>
        </p:nvSpPr>
        <p:spPr>
          <a:xfrm>
            <a:off x="7657656" y="272369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2D41F1-EEA0-C16F-C36C-A379953CA8D5}"/>
              </a:ext>
            </a:extLst>
          </p:cNvPr>
          <p:cNvSpPr txBox="1"/>
          <p:nvPr/>
        </p:nvSpPr>
        <p:spPr>
          <a:xfrm>
            <a:off x="9531865" y="272369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B6A8D1-813B-0BB4-18CA-9A32CA51D72D}"/>
              </a:ext>
            </a:extLst>
          </p:cNvPr>
          <p:cNvSpPr txBox="1"/>
          <p:nvPr/>
        </p:nvSpPr>
        <p:spPr>
          <a:xfrm>
            <a:off x="6378900" y="539755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548DF3-269B-F800-750B-07FC6C8E8A06}"/>
              </a:ext>
            </a:extLst>
          </p:cNvPr>
          <p:cNvSpPr txBox="1"/>
          <p:nvPr/>
        </p:nvSpPr>
        <p:spPr>
          <a:xfrm>
            <a:off x="7657656" y="53975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E3F641-5B90-A1D8-8058-A99B2B1B5998}"/>
              </a:ext>
            </a:extLst>
          </p:cNvPr>
          <p:cNvSpPr txBox="1"/>
          <p:nvPr/>
        </p:nvSpPr>
        <p:spPr>
          <a:xfrm>
            <a:off x="9531865" y="539755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F673EDA-1669-85DA-F65A-40AAEB933682}"/>
                  </a:ext>
                </a:extLst>
              </p:cNvPr>
              <p:cNvSpPr txBox="1"/>
              <p:nvPr/>
            </p:nvSpPr>
            <p:spPr>
              <a:xfrm>
                <a:off x="-95363" y="1902843"/>
                <a:ext cx="22055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F673EDA-1669-85DA-F65A-40AAEB933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363" y="1902843"/>
                <a:ext cx="2205567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4766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95AAE3D-3A32-5FEA-3517-F16EA04E81A3}"/>
              </a:ext>
            </a:extLst>
          </p:cNvPr>
          <p:cNvSpPr/>
          <p:nvPr/>
        </p:nvSpPr>
        <p:spPr>
          <a:xfrm>
            <a:off x="4842932" y="2338610"/>
            <a:ext cx="1166512" cy="7319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52185B-570E-5F7D-0439-B9462F41B6CE}"/>
              </a:ext>
            </a:extLst>
          </p:cNvPr>
          <p:cNvSpPr/>
          <p:nvPr/>
        </p:nvSpPr>
        <p:spPr>
          <a:xfrm>
            <a:off x="5176984" y="4208665"/>
            <a:ext cx="1838032" cy="7319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524A57-8C98-3A13-CAA9-8893B9606204}"/>
              </a:ext>
            </a:extLst>
          </p:cNvPr>
          <p:cNvSpPr/>
          <p:nvPr/>
        </p:nvSpPr>
        <p:spPr>
          <a:xfrm>
            <a:off x="6029108" y="2709617"/>
            <a:ext cx="1357746" cy="402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10951-DBB4-8AAB-2594-D6468D74F462}"/>
              </a:ext>
            </a:extLst>
          </p:cNvPr>
          <p:cNvSpPr/>
          <p:nvPr/>
        </p:nvSpPr>
        <p:spPr>
          <a:xfrm>
            <a:off x="6139945" y="2269137"/>
            <a:ext cx="692727" cy="402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5.2 Speed Control with Decoupling control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8ADAB8-B854-63DE-7188-021690C8206B}"/>
                  </a:ext>
                </a:extLst>
              </p:cNvPr>
              <p:cNvSpPr txBox="1"/>
              <p:nvPr/>
            </p:nvSpPr>
            <p:spPr>
              <a:xfrm>
                <a:off x="3091945" y="2323114"/>
                <a:ext cx="6096000" cy="906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45720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𝑅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−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𝜔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marR="0" indent="45720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𝑅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𝜔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𝜔𝜆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58ADAB8-B854-63DE-7188-021690C82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945" y="2323114"/>
                <a:ext cx="6096000" cy="9069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CCF367-E222-E217-6AAE-4CE1F35C4078}"/>
                  </a:ext>
                </a:extLst>
              </p:cNvPr>
              <p:cNvSpPr txBox="1"/>
              <p:nvPr/>
            </p:nvSpPr>
            <p:spPr>
              <a:xfrm>
                <a:off x="3091945" y="4272830"/>
                <a:ext cx="6096000" cy="667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′=</m:t>
                    </m:r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𝑅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th-TH" sz="1800" dirty="0">
                    <a:effectLst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 </a:t>
                </a:r>
                <a:endParaRPr lang="en-US" dirty="0"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′=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𝑅</m:t>
                      </m:r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7CCF367-E222-E217-6AAE-4CE1F35C4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945" y="4272830"/>
                <a:ext cx="6096000" cy="667747"/>
              </a:xfrm>
              <a:prstGeom prst="rect">
                <a:avLst/>
              </a:prstGeom>
              <a:blipFill>
                <a:blip r:embed="rId4"/>
                <a:stretch>
                  <a:fillRect t="-3670" b="-1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1E4FBB-3756-E6BA-13BC-C7C3BFE3E387}"/>
              </a:ext>
            </a:extLst>
          </p:cNvPr>
          <p:cNvCxnSpPr>
            <a:cxnSpLocks/>
          </p:cNvCxnSpPr>
          <p:nvPr/>
        </p:nvCxnSpPr>
        <p:spPr>
          <a:xfrm>
            <a:off x="6086764" y="3244646"/>
            <a:ext cx="0" cy="90505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37DBFE-398D-066C-6760-F134AE9B14A7}"/>
              </a:ext>
            </a:extLst>
          </p:cNvPr>
          <p:cNvSpPr txBox="1"/>
          <p:nvPr/>
        </p:nvSpPr>
        <p:spPr>
          <a:xfrm>
            <a:off x="4304838" y="5004354"/>
            <a:ext cx="37677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Control only the component which is not related to the different axis</a:t>
            </a:r>
          </a:p>
        </p:txBody>
      </p:sp>
    </p:spTree>
    <p:extLst>
      <p:ext uri="{BB962C8B-B14F-4D97-AF65-F5344CB8AC3E}">
        <p14:creationId xmlns:p14="http://schemas.microsoft.com/office/powerpoint/2010/main" val="2501530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computer&#10;&#10;Description automatically generated">
            <a:extLst>
              <a:ext uri="{FF2B5EF4-FFF2-40B4-BE49-F238E27FC236}">
                <a16:creationId xmlns:a16="http://schemas.microsoft.com/office/drawing/2014/main" id="{6DB3933E-2616-1994-2E37-29A575B66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3" y="1660463"/>
            <a:ext cx="12044219" cy="3319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5.2 Speed Control with Decoupling control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33A553-3F5D-B1EA-1077-1FDD152FEDDD}"/>
              </a:ext>
            </a:extLst>
          </p:cNvPr>
          <p:cNvSpPr txBox="1"/>
          <p:nvPr/>
        </p:nvSpPr>
        <p:spPr>
          <a:xfrm>
            <a:off x="4173280" y="4680656"/>
            <a:ext cx="37677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Speed Control with 3 PID controller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FA408C-95BA-22AA-1137-99E3A9169C51}"/>
              </a:ext>
            </a:extLst>
          </p:cNvPr>
          <p:cNvSpPr/>
          <p:nvPr/>
        </p:nvSpPr>
        <p:spPr>
          <a:xfrm>
            <a:off x="2346037" y="1884216"/>
            <a:ext cx="2953368" cy="215207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67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5.2 Speed Control with Decoupling control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p:pic>
        <p:nvPicPr>
          <p:cNvPr id="9" name="Picture 8" descr="A diagram of a computer&#10;&#10;Description automatically generated">
            <a:extLst>
              <a:ext uri="{FF2B5EF4-FFF2-40B4-BE49-F238E27FC236}">
                <a16:creationId xmlns:a16="http://schemas.microsoft.com/office/drawing/2014/main" id="{53A2FB56-4C65-1AA3-3D0B-7A2445FF1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08" y="1978890"/>
            <a:ext cx="10729890" cy="26824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33A553-3F5D-B1EA-1077-1FDD152FEDDD}"/>
              </a:ext>
            </a:extLst>
          </p:cNvPr>
          <p:cNvSpPr txBox="1"/>
          <p:nvPr/>
        </p:nvSpPr>
        <p:spPr>
          <a:xfrm>
            <a:off x="5357783" y="4322808"/>
            <a:ext cx="37677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Decoupling Control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FA408C-95BA-22AA-1137-99E3A9169C51}"/>
              </a:ext>
            </a:extLst>
          </p:cNvPr>
          <p:cNvSpPr/>
          <p:nvPr/>
        </p:nvSpPr>
        <p:spPr>
          <a:xfrm>
            <a:off x="3666837" y="2124364"/>
            <a:ext cx="1632568" cy="123767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47CBD5-0E30-447E-60AB-2C069E1D4FF3}"/>
              </a:ext>
            </a:extLst>
          </p:cNvPr>
          <p:cNvCxnSpPr>
            <a:cxnSpLocks/>
          </p:cNvCxnSpPr>
          <p:nvPr/>
        </p:nvCxnSpPr>
        <p:spPr>
          <a:xfrm>
            <a:off x="4414982" y="3362036"/>
            <a:ext cx="0" cy="161636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C619A4D-9D84-B5F3-FD63-13172D0D5857}"/>
              </a:ext>
            </a:extLst>
          </p:cNvPr>
          <p:cNvSpPr/>
          <p:nvPr/>
        </p:nvSpPr>
        <p:spPr>
          <a:xfrm>
            <a:off x="3906981" y="5534800"/>
            <a:ext cx="1357746" cy="402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9950FB-0AA6-54D6-13F3-2D070FCE58CE}"/>
              </a:ext>
            </a:extLst>
          </p:cNvPr>
          <p:cNvSpPr/>
          <p:nvPr/>
        </p:nvSpPr>
        <p:spPr>
          <a:xfrm>
            <a:off x="4017818" y="5094320"/>
            <a:ext cx="692727" cy="4026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681F58-6200-7991-7362-426F8641F99F}"/>
                  </a:ext>
                </a:extLst>
              </p:cNvPr>
              <p:cNvSpPr txBox="1"/>
              <p:nvPr/>
            </p:nvSpPr>
            <p:spPr>
              <a:xfrm>
                <a:off x="979054" y="5094320"/>
                <a:ext cx="6096000" cy="906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45720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𝑅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−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𝜔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marR="0" indent="45720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𝑣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𝑅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𝑞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𝜔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𝐿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H SarabunPSK" panose="020B0500040200020003" pitchFamily="34" charset="-34"/>
                            </a:rPr>
                            <m:t>𝑑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H SarabunPSK" panose="020B0500040200020003" pitchFamily="34" charset="-34"/>
                        </a:rPr>
                        <m:t>𝜔𝜆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681F58-6200-7991-7362-426F8641F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54" y="5094320"/>
                <a:ext cx="6096000" cy="9069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06099135-684D-1624-19DD-794775FB8BF7}"/>
              </a:ext>
            </a:extLst>
          </p:cNvPr>
          <p:cNvSpPr/>
          <p:nvPr/>
        </p:nvSpPr>
        <p:spPr>
          <a:xfrm>
            <a:off x="3906981" y="5035900"/>
            <a:ext cx="1450798" cy="107857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952B67-6F97-93AB-976C-86BCBF73DF03}"/>
              </a:ext>
            </a:extLst>
          </p:cNvPr>
          <p:cNvSpPr/>
          <p:nvPr/>
        </p:nvSpPr>
        <p:spPr>
          <a:xfrm>
            <a:off x="2715491" y="5072526"/>
            <a:ext cx="1090680" cy="928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6064DD-9DBF-AFDC-4BC4-A9E4ED8040C2}"/>
              </a:ext>
            </a:extLst>
          </p:cNvPr>
          <p:cNvSpPr/>
          <p:nvPr/>
        </p:nvSpPr>
        <p:spPr>
          <a:xfrm>
            <a:off x="2439880" y="2817091"/>
            <a:ext cx="1090679" cy="9076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05DB78-79B1-9E30-E0EF-2BE2F88D26CC}"/>
              </a:ext>
            </a:extLst>
          </p:cNvPr>
          <p:cNvCxnSpPr>
            <a:cxnSpLocks/>
          </p:cNvCxnSpPr>
          <p:nvPr/>
        </p:nvCxnSpPr>
        <p:spPr>
          <a:xfrm>
            <a:off x="3117273" y="3724790"/>
            <a:ext cx="0" cy="1347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086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5.2 Speed Control with Decoupling control</a:t>
            </a: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p:pic>
        <p:nvPicPr>
          <p:cNvPr id="11" name="Picture 10" descr="A graph of a function&#10;&#10;Description automatically generated">
            <a:extLst>
              <a:ext uri="{FF2B5EF4-FFF2-40B4-BE49-F238E27FC236}">
                <a16:creationId xmlns:a16="http://schemas.microsoft.com/office/drawing/2014/main" id="{968B7EE8-EFA1-16DD-34B4-135D2DAE10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4"/>
          <a:stretch/>
        </p:blipFill>
        <p:spPr>
          <a:xfrm>
            <a:off x="1670201" y="1044546"/>
            <a:ext cx="8851597" cy="55819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142E98-73AF-0FAE-1BC4-8A050F68092C}"/>
              </a:ext>
            </a:extLst>
          </p:cNvPr>
          <p:cNvSpPr txBox="1"/>
          <p:nvPr/>
        </p:nvSpPr>
        <p:spPr>
          <a:xfrm>
            <a:off x="3571508" y="936065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Speed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F5CA84-20E6-BD94-4AE2-A0E80FD77D56}"/>
              </a:ext>
            </a:extLst>
          </p:cNvPr>
          <p:cNvSpPr txBox="1"/>
          <p:nvPr/>
        </p:nvSpPr>
        <p:spPr>
          <a:xfrm>
            <a:off x="8010772" y="918727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Vs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468507-E8B9-8F07-C162-F8FDB74E5652}"/>
              </a:ext>
            </a:extLst>
          </p:cNvPr>
          <p:cNvSpPr txBox="1"/>
          <p:nvPr/>
        </p:nvSpPr>
        <p:spPr>
          <a:xfrm>
            <a:off x="3525316" y="373550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id,iq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BE8BAC-7EF8-782D-EB1D-F8FE7B99E93B}"/>
              </a:ext>
            </a:extLst>
          </p:cNvPr>
          <p:cNvSpPr txBox="1"/>
          <p:nvPr/>
        </p:nvSpPr>
        <p:spPr>
          <a:xfrm>
            <a:off x="7932113" y="371583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vd,vq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473ABD-62C6-35A3-45A2-8D3B7A33FC66}"/>
              </a:ext>
            </a:extLst>
          </p:cNvPr>
          <p:cNvSpPr txBox="1"/>
          <p:nvPr/>
        </p:nvSpPr>
        <p:spPr>
          <a:xfrm>
            <a:off x="2076222" y="278573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4B7CD9-9073-6283-640C-EBE2096AC099}"/>
              </a:ext>
            </a:extLst>
          </p:cNvPr>
          <p:cNvSpPr txBox="1"/>
          <p:nvPr/>
        </p:nvSpPr>
        <p:spPr>
          <a:xfrm>
            <a:off x="3252190" y="275316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52601D-0DD0-440A-464D-4DF8D07E0662}"/>
              </a:ext>
            </a:extLst>
          </p:cNvPr>
          <p:cNvSpPr txBox="1"/>
          <p:nvPr/>
        </p:nvSpPr>
        <p:spPr>
          <a:xfrm>
            <a:off x="5126399" y="275316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F1FF3C-8333-50B1-96F0-3AE16304C603}"/>
              </a:ext>
            </a:extLst>
          </p:cNvPr>
          <p:cNvSpPr txBox="1"/>
          <p:nvPr/>
        </p:nvSpPr>
        <p:spPr>
          <a:xfrm>
            <a:off x="2076222" y="547669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73C27E-C6F1-7EAF-7C59-AEDEE27B9D21}"/>
              </a:ext>
            </a:extLst>
          </p:cNvPr>
          <p:cNvSpPr txBox="1"/>
          <p:nvPr/>
        </p:nvSpPr>
        <p:spPr>
          <a:xfrm>
            <a:off x="3252190" y="544412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C6D632-CDF3-5930-D2D2-CAC9EAC56704}"/>
              </a:ext>
            </a:extLst>
          </p:cNvPr>
          <p:cNvSpPr txBox="1"/>
          <p:nvPr/>
        </p:nvSpPr>
        <p:spPr>
          <a:xfrm>
            <a:off x="5126399" y="544412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65B2F5-E4E7-7ECD-732E-9A9FBDC169FE}"/>
              </a:ext>
            </a:extLst>
          </p:cNvPr>
          <p:cNvSpPr txBox="1"/>
          <p:nvPr/>
        </p:nvSpPr>
        <p:spPr>
          <a:xfrm>
            <a:off x="6515486" y="264843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841E49-EA56-B3A4-1DB6-AC769C43EEF3}"/>
              </a:ext>
            </a:extLst>
          </p:cNvPr>
          <p:cNvSpPr txBox="1"/>
          <p:nvPr/>
        </p:nvSpPr>
        <p:spPr>
          <a:xfrm>
            <a:off x="7691454" y="261586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E1E5A4-7A9F-0385-0461-F54D9FCB860E}"/>
              </a:ext>
            </a:extLst>
          </p:cNvPr>
          <p:cNvSpPr txBox="1"/>
          <p:nvPr/>
        </p:nvSpPr>
        <p:spPr>
          <a:xfrm>
            <a:off x="9565663" y="2615864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B75BEF-2635-0ED3-681D-3181EA22614A}"/>
              </a:ext>
            </a:extLst>
          </p:cNvPr>
          <p:cNvSpPr txBox="1"/>
          <p:nvPr/>
        </p:nvSpPr>
        <p:spPr>
          <a:xfrm>
            <a:off x="6515486" y="529202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1E6D99-4692-188A-9C3F-BFA9D0C88387}"/>
              </a:ext>
            </a:extLst>
          </p:cNvPr>
          <p:cNvSpPr txBox="1"/>
          <p:nvPr/>
        </p:nvSpPr>
        <p:spPr>
          <a:xfrm>
            <a:off x="7691454" y="525945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8D6D5A-38F6-3384-9B81-FCD0C6F6BE1B}"/>
              </a:ext>
            </a:extLst>
          </p:cNvPr>
          <p:cNvSpPr txBox="1"/>
          <p:nvPr/>
        </p:nvSpPr>
        <p:spPr>
          <a:xfrm>
            <a:off x="9565663" y="525945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DB8B9E-A97D-E24E-7076-137096991791}"/>
              </a:ext>
            </a:extLst>
          </p:cNvPr>
          <p:cNvSpPr txBox="1"/>
          <p:nvPr/>
        </p:nvSpPr>
        <p:spPr>
          <a:xfrm>
            <a:off x="9450888" y="82365"/>
            <a:ext cx="2428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Torque Constant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Field weakening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Steady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DBCE3C-611B-B5F8-E713-D97119D9B0CD}"/>
                  </a:ext>
                </a:extLst>
              </p:cNvPr>
              <p:cNvSpPr txBox="1"/>
              <p:nvPr/>
            </p:nvSpPr>
            <p:spPr>
              <a:xfrm>
                <a:off x="292573" y="1953613"/>
                <a:ext cx="22055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DBCE3C-611B-B5F8-E713-D97119D9B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73" y="1953613"/>
                <a:ext cx="2205567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716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812948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3A7AF4B-CA6A-46B0-87C7-71B170627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dirty="0" smtClean="0"/>
              <a:pPr/>
              <a:t>35</a:t>
            </a:fld>
            <a:endParaRPr lang="en-US" dirty="0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388BF5D0-7B08-42B6-8C5B-B7FC1C70E12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EA1125-1C6F-4CE7-BE52-1F4FADADCBC1}" type="datetime1">
              <a:rPr lang="en-US" smtClean="0"/>
              <a:t>7/18/2024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59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6104" y="387337"/>
            <a:ext cx="11117083" cy="1569660"/>
          </a:xfrm>
        </p:spPr>
        <p:txBody>
          <a:bodyPr/>
          <a:lstStyle/>
          <a:p>
            <a:pPr algn="ctr"/>
            <a:r>
              <a:rPr lang="en-IN" dirty="0"/>
              <a:t>1. </a:t>
            </a:r>
            <a:r>
              <a:rPr lang="en-US" dirty="0"/>
              <a:t>Th</a:t>
            </a:r>
            <a:r>
              <a:rPr lang="en-IN" dirty="0"/>
              <a:t>e differences between DC and PMSM</a:t>
            </a:r>
            <a:br>
              <a:rPr lang="en-IN" dirty="0"/>
            </a:b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F46A7569-B687-1D0F-160A-CE4C3B9727CC}"/>
              </a:ext>
            </a:extLst>
          </p:cNvPr>
          <p:cNvSpPr txBox="1">
            <a:spLocks/>
          </p:cNvSpPr>
          <p:nvPr/>
        </p:nvSpPr>
        <p:spPr>
          <a:xfrm>
            <a:off x="4921045" y="2392430"/>
            <a:ext cx="2920181" cy="31332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18415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Less audible noise</a:t>
            </a:r>
          </a:p>
          <a:p>
            <a:r>
              <a:rPr lang="en-IN" dirty="0"/>
              <a:t>Longer lifetime</a:t>
            </a:r>
          </a:p>
          <a:p>
            <a:r>
              <a:rPr lang="en-IN" dirty="0"/>
              <a:t>Sparkless</a:t>
            </a:r>
          </a:p>
          <a:p>
            <a:r>
              <a:rPr lang="en-IN" dirty="0"/>
              <a:t>Higher speed</a:t>
            </a:r>
          </a:p>
          <a:p>
            <a:r>
              <a:rPr lang="en-IN" dirty="0"/>
              <a:t>Smaller size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4E0F80-F188-8BDC-63A2-252A85967B5F}"/>
              </a:ext>
            </a:extLst>
          </p:cNvPr>
          <p:cNvSpPr txBox="1"/>
          <p:nvPr/>
        </p:nvSpPr>
        <p:spPr>
          <a:xfrm>
            <a:off x="4635908" y="1748968"/>
            <a:ext cx="2920181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dirty="0"/>
              <a:t>PMSM over DC motor</a:t>
            </a:r>
          </a:p>
        </p:txBody>
      </p:sp>
    </p:spTree>
    <p:extLst>
      <p:ext uri="{BB962C8B-B14F-4D97-AF65-F5344CB8AC3E}">
        <p14:creationId xmlns:p14="http://schemas.microsoft.com/office/powerpoint/2010/main" val="2633720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6104" y="387337"/>
            <a:ext cx="11117083" cy="1569660"/>
          </a:xfrm>
        </p:spPr>
        <p:txBody>
          <a:bodyPr/>
          <a:lstStyle/>
          <a:p>
            <a:pPr algn="ctr"/>
            <a:r>
              <a:rPr lang="en-IN" dirty="0"/>
              <a:t>1. The differences between DC and PMSM</a:t>
            </a:r>
            <a:br>
              <a:rPr lang="en-IN" dirty="0"/>
            </a:br>
            <a:br>
              <a:rPr lang="en-IN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31F4AC-5338-2277-2300-258327EF1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870779"/>
              </p:ext>
            </p:extLst>
          </p:nvPr>
        </p:nvGraphicFramePr>
        <p:xfrm>
          <a:off x="2413615" y="1467136"/>
          <a:ext cx="81280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99582891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75178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PMSM 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DC motor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58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Constant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Variable speed drives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304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Use for high speed and variable torque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Variable speed and high torque</a:t>
                      </a:r>
                    </a:p>
                    <a:p>
                      <a:pPr algn="ctr"/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966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Can run a 3 phases supply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Single phase supply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521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Slow response in the change in 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Quick response to the change in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733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Brushless 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Brushed motor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098582"/>
                  </a:ext>
                </a:extLst>
              </a:tr>
            </a:tbl>
          </a:graphicData>
        </a:graphic>
      </p:graphicFrame>
      <p:pic>
        <p:nvPicPr>
          <p:cNvPr id="8" name="Picture 7" descr="A close-up of a machine&#10;&#10;Description automatically generated">
            <a:extLst>
              <a:ext uri="{FF2B5EF4-FFF2-40B4-BE49-F238E27FC236}">
                <a16:creationId xmlns:a16="http://schemas.microsoft.com/office/drawing/2014/main" id="{562562AC-2FF9-C396-150B-B6FFBC36D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54" y="4282309"/>
            <a:ext cx="3601990" cy="18430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CF7BEE-CAB8-5885-9986-C268177836E9}"/>
              </a:ext>
            </a:extLst>
          </p:cNvPr>
          <p:cNvSpPr/>
          <p:nvPr/>
        </p:nvSpPr>
        <p:spPr>
          <a:xfrm>
            <a:off x="7136211" y="5019472"/>
            <a:ext cx="1175101" cy="599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02DA44-E98A-4AB1-C907-50A48744A064}"/>
              </a:ext>
            </a:extLst>
          </p:cNvPr>
          <p:cNvSpPr txBox="1"/>
          <p:nvPr/>
        </p:nvSpPr>
        <p:spPr>
          <a:xfrm>
            <a:off x="8307731" y="5094447"/>
            <a:ext cx="6228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Brush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68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2. Surface Permanent Magnet Synchronous Motor (SPMSM)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p:pic>
        <p:nvPicPr>
          <p:cNvPr id="6" name="Picture 5" descr="A diagram of a circular object with text and arrows&#10;&#10;Description automatically generated">
            <a:extLst>
              <a:ext uri="{FF2B5EF4-FFF2-40B4-BE49-F238E27FC236}">
                <a16:creationId xmlns:a16="http://schemas.microsoft.com/office/drawing/2014/main" id="{C6A906C8-C93D-B35D-B333-0FB2A221F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357" y="2092186"/>
            <a:ext cx="3632128" cy="2922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10">
                <a:extLst>
                  <a:ext uri="{FF2B5EF4-FFF2-40B4-BE49-F238E27FC236}">
                    <a16:creationId xmlns:a16="http://schemas.microsoft.com/office/drawing/2014/main" id="{0DE88B41-0D2A-E945-C8A6-C2BBD555ED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8927" y="1507528"/>
                <a:ext cx="5745615" cy="505810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𝑙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𝑙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𝑙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+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𝐿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+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𝑐𝑜𝑠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cos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⁡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(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𝜃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−120°)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cos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⁡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(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𝜃</m:t>
                                </m:r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ordia New" panose="020B0304020202020204" pitchFamily="34" charset="-34"/>
                                  </a:rPr>
                                  <m:t>−240°)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indent="0" algn="ctr">
                  <a:buNone/>
                </a:pPr>
                <a:r>
                  <a:rPr lang="en-US" sz="18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Flux Linkage on windings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=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𝑑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rdia New" panose="020B0304020202020204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ordia New" panose="020B0304020202020204" pitchFamily="34" charset="-34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Cordia New" panose="020B0304020202020204" pitchFamily="34" charset="-34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indent="0" algn="ctr">
                  <a:buNone/>
                </a:pPr>
                <a:r>
                  <a:rPr lang="en-US" sz="1800" dirty="0"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  <a:cs typeface="Cordia New" panose="020B0304020202020204" pitchFamily="34" charset="-34"/>
                  </a:rPr>
                  <a:t>Induced Voltage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indent="0" algn="ctr">
                  <a:buNone/>
                </a:pPr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7" name="Text Placeholder 10">
                <a:extLst>
                  <a:ext uri="{FF2B5EF4-FFF2-40B4-BE49-F238E27FC236}">
                    <a16:creationId xmlns:a16="http://schemas.microsoft.com/office/drawing/2014/main" id="{0DE88B41-0D2A-E945-C8A6-C2BBD555E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927" y="1507528"/>
                <a:ext cx="5745615" cy="50581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13BBC02F-24D4-9873-3D91-1A34F6ABA0E5}"/>
              </a:ext>
            </a:extLst>
          </p:cNvPr>
          <p:cNvSpPr txBox="1">
            <a:spLocks/>
          </p:cNvSpPr>
          <p:nvPr/>
        </p:nvSpPr>
        <p:spPr>
          <a:xfrm>
            <a:off x="4218038" y="5223873"/>
            <a:ext cx="5363376" cy="9614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18415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/>
              <a:t>2 Poles SPMSM</a:t>
            </a:r>
          </a:p>
          <a:p>
            <a:pPr marL="0" indent="0">
              <a:buNone/>
            </a:pPr>
            <a:r>
              <a:rPr lang="en-IN" dirty="0"/>
              <a:t>“Pole is the number permanent magnetic”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E4F1B0-1DD9-6E52-575E-397D6B420844}"/>
              </a:ext>
            </a:extLst>
          </p:cNvPr>
          <p:cNvCxnSpPr>
            <a:cxnSpLocks/>
          </p:cNvCxnSpPr>
          <p:nvPr/>
        </p:nvCxnSpPr>
        <p:spPr>
          <a:xfrm flipH="1" flipV="1">
            <a:off x="3578942" y="3824748"/>
            <a:ext cx="1278193" cy="134738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7B3DCE-F8BA-D257-4079-F84A2D2F0F95}"/>
              </a:ext>
            </a:extLst>
          </p:cNvPr>
          <p:cNvCxnSpPr>
            <a:cxnSpLocks/>
          </p:cNvCxnSpPr>
          <p:nvPr/>
        </p:nvCxnSpPr>
        <p:spPr>
          <a:xfrm flipH="1" flipV="1">
            <a:off x="2722165" y="4246805"/>
            <a:ext cx="2134970" cy="92532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397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1077218"/>
          </a:xfrm>
        </p:spPr>
        <p:txBody>
          <a:bodyPr/>
          <a:lstStyle/>
          <a:p>
            <a:r>
              <a:rPr lang="en-US" dirty="0"/>
              <a:t>2. Surface Permanent Magnet Synchronous Motor (SPMSM)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p:pic>
        <p:nvPicPr>
          <p:cNvPr id="6" name="Picture 5" descr="A diagram of a circular object with text and arrows&#10;&#10;Description automatically generated">
            <a:extLst>
              <a:ext uri="{FF2B5EF4-FFF2-40B4-BE49-F238E27FC236}">
                <a16:creationId xmlns:a16="http://schemas.microsoft.com/office/drawing/2014/main" id="{C6A906C8-C93D-B35D-B333-0FB2A221F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369" y="2170844"/>
            <a:ext cx="4436013" cy="3569040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0DE88B41-0D2A-E945-C8A6-C2BBD555ED85}"/>
              </a:ext>
            </a:extLst>
          </p:cNvPr>
          <p:cNvSpPr txBox="1">
            <a:spLocks/>
          </p:cNvSpPr>
          <p:nvPr/>
        </p:nvSpPr>
        <p:spPr>
          <a:xfrm>
            <a:off x="6096000" y="2303940"/>
            <a:ext cx="5745615" cy="25273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18415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/>
              <a:t>2 main problem in 3 Phase motor</a:t>
            </a:r>
          </a:p>
          <a:p>
            <a:r>
              <a:rPr lang="en-IN" dirty="0"/>
              <a:t>3 Phase voltage input</a:t>
            </a:r>
          </a:p>
          <a:p>
            <a:r>
              <a:rPr lang="en-IN" dirty="0"/>
              <a:t>Each parameters are related to the different axis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0654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584775"/>
          </a:xfrm>
        </p:spPr>
        <p:txBody>
          <a:bodyPr/>
          <a:lstStyle/>
          <a:p>
            <a:r>
              <a:rPr lang="en-US" dirty="0"/>
              <a:t>Clarke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10">
                <a:extLst>
                  <a:ext uri="{FF2B5EF4-FFF2-40B4-BE49-F238E27FC236}">
                    <a16:creationId xmlns:a16="http://schemas.microsoft.com/office/drawing/2014/main" id="{0DE88B41-0D2A-E945-C8A6-C2BBD555ED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5124" y="1942086"/>
                <a:ext cx="5745615" cy="252732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</m:ctrlPr>
                            </m:eqArr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  <m:t>3</m:t>
                              </m:r>
                            </m:den>
                          </m:f>
                        </m:e>
                      </m:rad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H SarabunPSK" panose="020B0500040200020003" pitchFamily="34" charset="-34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H SarabunPSK" panose="020B0500040200020003" pitchFamily="34" charset="-34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H SarabunPSK" panose="020B0500040200020003" pitchFamily="34" charset="-34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H SarabunPSK" panose="020B0500040200020003" pitchFamily="34" charset="-34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H SarabunPSK" panose="020B0500040200020003" pitchFamily="34" charset="-34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H SarabunPSK" panose="020B0500040200020003" pitchFamily="34" charset="-34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0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H SarabunPSK" panose="020B0500040200020003" pitchFamily="34" charset="-34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H SarabunPSK" panose="020B0500040200020003" pitchFamily="34" charset="-34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H SarabunPSK" panose="020B0500040200020003" pitchFamily="34" charset="-34"/>
                                              </a:rPr>
                                              <m:t>3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H SarabunPSK" panose="020B0500040200020003" pitchFamily="34" charset="-34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H SarabunPSK" panose="020B0500040200020003" pitchFamily="34" charset="-34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H SarabunPSK" panose="020B0500040200020003" pitchFamily="34" charset="-34"/>
                                          </a:rPr>
                                        </m:ctrlPr>
                                      </m:fPr>
                                      <m:num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H SarabunPSK" panose="020B0500040200020003" pitchFamily="34" charset="-34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H SarabunPSK" panose="020B0500040200020003" pitchFamily="34" charset="-34"/>
                                              </a:rPr>
                                              <m:t>3</m:t>
                                            </m:r>
                                          </m:e>
                                        </m:rad>
                                      </m:num>
                                      <m:den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H SarabunPSK" panose="020B0500040200020003" pitchFamily="34" charset="-34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</m:eqAr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H SarabunPSK" panose="020B0500040200020003" pitchFamily="34" charset="-34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H SarabunPSK" panose="020B0500040200020003" pitchFamily="34" charset="-34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H SarabunPSK" panose="020B0500040200020003" pitchFamily="34" charset="-34"/>
                                  </a:rPr>
                                  <m:t>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" name="Text Placeholder 10">
                <a:extLst>
                  <a:ext uri="{FF2B5EF4-FFF2-40B4-BE49-F238E27FC236}">
                    <a16:creationId xmlns:a16="http://schemas.microsoft.com/office/drawing/2014/main" id="{0DE88B41-0D2A-E945-C8A6-C2BBD555E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124" y="1942086"/>
                <a:ext cx="5745615" cy="25273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straight line&#10;&#10;Description automatically generated">
            <a:extLst>
              <a:ext uri="{FF2B5EF4-FFF2-40B4-BE49-F238E27FC236}">
                <a16:creationId xmlns:a16="http://schemas.microsoft.com/office/drawing/2014/main" id="{915E0049-9EDD-213D-5B25-DA2896D7A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0" y="1760891"/>
            <a:ext cx="2959626" cy="30550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10">
                <a:extLst>
                  <a:ext uri="{FF2B5EF4-FFF2-40B4-BE49-F238E27FC236}">
                    <a16:creationId xmlns:a16="http://schemas.microsoft.com/office/drawing/2014/main" id="{7A51FC24-C0B1-95FB-8E65-3E8B954EBC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7443" y="1344233"/>
                <a:ext cx="5745615" cy="252732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Converting</m:t>
                      </m:r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from</m:t>
                      </m:r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3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phase</m:t>
                      </m:r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input</m:t>
                      </m:r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</m:oMath>
                  </m:oMathPara>
                </a14:m>
                <a:endParaRPr lang="en-US" sz="1800" b="0" i="0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into</m:t>
                      </m:r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x</m:t>
                      </m:r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y</m:t>
                      </m:r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axis</m:t>
                      </m:r>
                    </m:oMath>
                  </m:oMathPara>
                </a14:m>
                <a:endParaRPr lang="en-US" sz="1800" dirty="0"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9" name="Text Placeholder 10">
                <a:extLst>
                  <a:ext uri="{FF2B5EF4-FFF2-40B4-BE49-F238E27FC236}">
                    <a16:creationId xmlns:a16="http://schemas.microsoft.com/office/drawing/2014/main" id="{7A51FC24-C0B1-95FB-8E65-3E8B954EB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443" y="1344233"/>
                <a:ext cx="5745615" cy="25273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EB6E6E7E-ACB8-98AF-C054-6B68E855040D}"/>
              </a:ext>
            </a:extLst>
          </p:cNvPr>
          <p:cNvSpPr/>
          <p:nvPr/>
        </p:nvSpPr>
        <p:spPr>
          <a:xfrm>
            <a:off x="1596001" y="1836023"/>
            <a:ext cx="369455" cy="369454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36D24-A3D9-403B-D883-968500EDCF66}"/>
              </a:ext>
            </a:extLst>
          </p:cNvPr>
          <p:cNvSpPr/>
          <p:nvPr/>
        </p:nvSpPr>
        <p:spPr>
          <a:xfrm>
            <a:off x="3106507" y="3182872"/>
            <a:ext cx="369455" cy="369454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10">
                <a:extLst>
                  <a:ext uri="{FF2B5EF4-FFF2-40B4-BE49-F238E27FC236}">
                    <a16:creationId xmlns:a16="http://schemas.microsoft.com/office/drawing/2014/main" id="{0B1E2B92-ADAA-F20F-0D34-B53B074ED0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63482" y="4231213"/>
                <a:ext cx="574561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inverse</m:t>
                      </m:r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clarke</m:t>
                      </m:r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transformation</m:t>
                      </m:r>
                    </m:oMath>
                  </m:oMathPara>
                </a14:m>
                <a:endParaRPr lang="en-US" sz="1800" dirty="0"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3" name="Text Placeholder 10">
                <a:extLst>
                  <a:ext uri="{FF2B5EF4-FFF2-40B4-BE49-F238E27FC236}">
                    <a16:creationId xmlns:a16="http://schemas.microsoft.com/office/drawing/2014/main" id="{0B1E2B92-ADAA-F20F-0D34-B53B074ED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482" y="4231213"/>
                <a:ext cx="574561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1BA3B1-621A-9FA6-A114-21678FE622B6}"/>
                  </a:ext>
                </a:extLst>
              </p:cNvPr>
              <p:cNvSpPr txBox="1"/>
              <p:nvPr/>
            </p:nvSpPr>
            <p:spPr>
              <a:xfrm>
                <a:off x="3352905" y="4542406"/>
                <a:ext cx="4244345" cy="1417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500"/>
                  </a:spcAft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  <m:t>𝑐</m:t>
                              </m:r>
                            </m:e>
                          </m:mr>
                        </m:m>
                      </m:e>
                    </m:d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1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80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num>
                          <m:den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3</m:t>
                            </m:r>
                          </m:den>
                        </m:f>
                      </m:e>
                    </m:rad>
                    <m:d>
                      <m:dPr>
                        <m:begChr m:val="["/>
                        <m:endChr m:val="]"/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smtClean="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H SarabunPSK" panose="020B0500040200020003" pitchFamily="34" charset="-34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H SarabunPSK" panose="020B0500040200020003" pitchFamily="34" charset="-34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H SarabunPSK" panose="020B0500040200020003" pitchFamily="34" charset="-34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H SarabunPSK" panose="020B0500040200020003" pitchFamily="34" charset="-34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H SarabunPSK" panose="020B0500040200020003" pitchFamily="34" charset="-34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H SarabunPSK" panose="020B0500040200020003" pitchFamily="34" charset="-34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ea typeface="Calibri" panose="020F0502020204030204" pitchFamily="34" charset="0"/>
                    <a:cs typeface="TH SarabunPSK" panose="020B0500040200020003" pitchFamily="34" charset="-34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𝑥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1BA3B1-621A-9FA6-A114-21678FE62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905" y="4542406"/>
                <a:ext cx="4244345" cy="1417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58F5F4A3-9524-9474-1D5F-7CBC2FB88C9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58"/>
          <a:stretch/>
        </p:blipFill>
        <p:spPr>
          <a:xfrm>
            <a:off x="7139268" y="103701"/>
            <a:ext cx="4627580" cy="594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92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line with arrows&#10;&#10;Description automatically generated with medium confidence">
            <a:extLst>
              <a:ext uri="{FF2B5EF4-FFF2-40B4-BE49-F238E27FC236}">
                <a16:creationId xmlns:a16="http://schemas.microsoft.com/office/drawing/2014/main" id="{651508EF-C8EC-5784-AD74-AB3916A24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43" y="2310027"/>
            <a:ext cx="2486025" cy="1838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584775"/>
          </a:xfrm>
        </p:spPr>
        <p:txBody>
          <a:bodyPr/>
          <a:lstStyle/>
          <a:p>
            <a:r>
              <a:rPr lang="en-US" dirty="0"/>
              <a:t>Park Transformation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7/18/2024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10">
                <a:extLst>
                  <a:ext uri="{FF2B5EF4-FFF2-40B4-BE49-F238E27FC236}">
                    <a16:creationId xmlns:a16="http://schemas.microsoft.com/office/drawing/2014/main" id="{0DE88B41-0D2A-E945-C8A6-C2BBD555ED8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51533" y="2418639"/>
                <a:ext cx="5745615" cy="252732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5000"/>
                  </a:lnSpc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7" name="Text Placeholder 10">
                <a:extLst>
                  <a:ext uri="{FF2B5EF4-FFF2-40B4-BE49-F238E27FC236}">
                    <a16:creationId xmlns:a16="http://schemas.microsoft.com/office/drawing/2014/main" id="{0DE88B41-0D2A-E945-C8A6-C2BBD555E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533" y="2418639"/>
                <a:ext cx="5745615" cy="25273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10">
                <a:extLst>
                  <a:ext uri="{FF2B5EF4-FFF2-40B4-BE49-F238E27FC236}">
                    <a16:creationId xmlns:a16="http://schemas.microsoft.com/office/drawing/2014/main" id="{7A51FC24-C0B1-95FB-8E65-3E8B954EBC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15555" y="1512417"/>
                <a:ext cx="5745615" cy="252732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Converting</m:t>
                    </m:r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x</m:t>
                    </m:r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,</m:t>
                    </m:r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y</m:t>
                    </m:r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axis</m:t>
                    </m:r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into</m:t>
                    </m:r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d</m:t>
                    </m:r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,</m:t>
                    </m:r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q</m:t>
                    </m:r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m:t>axis</m:t>
                    </m:r>
                  </m:oMath>
                </a14:m>
                <a:r>
                  <a:rPr lang="en-US" sz="1800" dirty="0">
                    <a:effectLst/>
                    <a:latin typeface="+mj-lt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</a:p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:r>
                  <a:rPr lang="en-US" sz="1800" dirty="0">
                    <a:effectLst/>
                    <a:latin typeface="+mj-lt"/>
                    <a:ea typeface="Calibri" panose="020F0502020204030204" pitchFamily="34" charset="0"/>
                    <a:cs typeface="Cordia New" panose="020B0304020202020204" pitchFamily="34" charset="-34"/>
                  </a:rPr>
                  <a:t>(rotor ref. frame)</a:t>
                </a:r>
              </a:p>
            </p:txBody>
          </p:sp>
        </mc:Choice>
        <mc:Fallback xmlns="">
          <p:sp>
            <p:nvSpPr>
              <p:cNvPr id="9" name="Text Placeholder 10">
                <a:extLst>
                  <a:ext uri="{FF2B5EF4-FFF2-40B4-BE49-F238E27FC236}">
                    <a16:creationId xmlns:a16="http://schemas.microsoft.com/office/drawing/2014/main" id="{7A51FC24-C0B1-95FB-8E65-3E8B954EB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555" y="1512417"/>
                <a:ext cx="5745615" cy="25273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EB6E6E7E-ACB8-98AF-C054-6B68E855040D}"/>
              </a:ext>
            </a:extLst>
          </p:cNvPr>
          <p:cNvSpPr/>
          <p:nvPr/>
        </p:nvSpPr>
        <p:spPr>
          <a:xfrm>
            <a:off x="1042899" y="2310027"/>
            <a:ext cx="369455" cy="369454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36D24-A3D9-403B-D883-968500EDCF66}"/>
              </a:ext>
            </a:extLst>
          </p:cNvPr>
          <p:cNvSpPr/>
          <p:nvPr/>
        </p:nvSpPr>
        <p:spPr>
          <a:xfrm>
            <a:off x="2474331" y="3403165"/>
            <a:ext cx="369455" cy="369454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63D09C9F-2A52-FB70-264E-A590E23152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51534" y="3646274"/>
                <a:ext cx="5745615" cy="58477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indent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inverse</m:t>
                      </m:r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park</m:t>
                      </m:r>
                      <m: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m:t>transformation</m:t>
                      </m:r>
                    </m:oMath>
                  </m:oMathPara>
                </a14:m>
                <a:endParaRPr lang="en-US" sz="1800" dirty="0">
                  <a:effectLst/>
                  <a:latin typeface="+mj-lt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63D09C9F-2A52-FB70-264E-A590E2315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534" y="3646274"/>
                <a:ext cx="574561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10">
                <a:extLst>
                  <a:ext uri="{FF2B5EF4-FFF2-40B4-BE49-F238E27FC236}">
                    <a16:creationId xmlns:a16="http://schemas.microsoft.com/office/drawing/2014/main" id="{F28539D7-D685-3418-D1B1-09C35578C4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04604" y="4080396"/>
                <a:ext cx="5745615" cy="91651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66700" indent="-26670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184150" algn="l" defTabSz="914400" rtl="0" eaLnBrk="1" latinLnBrk="0" hangingPunct="1">
                  <a:lnSpc>
                    <a:spcPct val="117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SzPct val="100000"/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1"/>
                  </a:buClr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Work Sans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5000"/>
                  </a:lnSpc>
                  <a:spcAft>
                    <a:spcPts val="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 xmlns="">
          <p:sp>
            <p:nvSpPr>
              <p:cNvPr id="13" name="Text Placeholder 10">
                <a:extLst>
                  <a:ext uri="{FF2B5EF4-FFF2-40B4-BE49-F238E27FC236}">
                    <a16:creationId xmlns:a16="http://schemas.microsoft.com/office/drawing/2014/main" id="{F28539D7-D685-3418-D1B1-09C35578C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604" y="4080396"/>
                <a:ext cx="5745615" cy="9165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28CB8604-2715-E84C-94D3-12A1A60927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8" t="4741"/>
          <a:stretch/>
        </p:blipFill>
        <p:spPr>
          <a:xfrm>
            <a:off x="7320693" y="146686"/>
            <a:ext cx="4793951" cy="616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93706"/>
      </p:ext>
    </p:extLst>
  </p:cSld>
  <p:clrMapOvr>
    <a:masterClrMapping/>
  </p:clrMapOvr>
</p:sld>
</file>

<file path=ppt/theme/theme1.xml><?xml version="1.0" encoding="utf-8"?>
<a:theme xmlns:a="http://schemas.openxmlformats.org/drawingml/2006/main" name="KPIT">
  <a:themeElements>
    <a:clrScheme name="KPIT">
      <a:dk1>
        <a:srgbClr val="231F20"/>
      </a:dk1>
      <a:lt1>
        <a:sysClr val="window" lastClr="FFFFFF"/>
      </a:lt1>
      <a:dk2>
        <a:srgbClr val="231F20"/>
      </a:dk2>
      <a:lt2>
        <a:srgbClr val="F1F2F2"/>
      </a:lt2>
      <a:accent1>
        <a:srgbClr val="B0FF45"/>
      </a:accent1>
      <a:accent2>
        <a:srgbClr val="464646"/>
      </a:accent2>
      <a:accent3>
        <a:srgbClr val="428003"/>
      </a:accent3>
      <a:accent4>
        <a:srgbClr val="B0FF45"/>
      </a:accent4>
      <a:accent5>
        <a:srgbClr val="753DFF"/>
      </a:accent5>
      <a:accent6>
        <a:srgbClr val="428003"/>
      </a:accent6>
      <a:hlink>
        <a:srgbClr val="0563C1"/>
      </a:hlink>
      <a:folHlink>
        <a:srgbClr val="954F72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KPIT">
  <a:themeElements>
    <a:clrScheme name="KPIT Colour Palette">
      <a:dk1>
        <a:srgbClr val="161718"/>
      </a:dk1>
      <a:lt1>
        <a:srgbClr val="FFFFFF"/>
      </a:lt1>
      <a:dk2>
        <a:srgbClr val="4D5154"/>
      </a:dk2>
      <a:lt2>
        <a:srgbClr val="E6E7E8"/>
      </a:lt2>
      <a:accent1>
        <a:srgbClr val="B0FF45"/>
      </a:accent1>
      <a:accent2>
        <a:srgbClr val="8FDB00"/>
      </a:accent2>
      <a:accent3>
        <a:srgbClr val="428003"/>
      </a:accent3>
      <a:accent4>
        <a:srgbClr val="753DFF"/>
      </a:accent4>
      <a:accent5>
        <a:srgbClr val="622AD8"/>
      </a:accent5>
      <a:accent6>
        <a:srgbClr val="7F7F7F"/>
      </a:accent6>
      <a:hlink>
        <a:srgbClr val="753DFF"/>
      </a:hlink>
      <a:folHlink>
        <a:srgbClr val="A5A5A5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0369BE1F4C0DA41910E75AF15D8EDC8" ma:contentTypeVersion="13" ma:contentTypeDescription="Ein neues Dokument erstellen." ma:contentTypeScope="" ma:versionID="c871d68eac1e42ac5350c8e9374f18bd">
  <xsd:schema xmlns:xsd="http://www.w3.org/2001/XMLSchema" xmlns:xs="http://www.w3.org/2001/XMLSchema" xmlns:p="http://schemas.microsoft.com/office/2006/metadata/properties" xmlns:ns2="d13c1cc1-a59d-48c5-a8c2-69a9b780507d" xmlns:ns3="3dc3f8d0-7627-4368-af50-46fa0523f127" targetNamespace="http://schemas.microsoft.com/office/2006/metadata/properties" ma:root="true" ma:fieldsID="aa612a808fb3969a74e6b58287cfe2a0" ns2:_="" ns3:_="">
    <xsd:import namespace="d13c1cc1-a59d-48c5-a8c2-69a9b780507d"/>
    <xsd:import namespace="3dc3f8d0-7627-4368-af50-46fa0523f1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lcf76f155ced4ddcb4097134ff3c332f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3c1cc1-a59d-48c5-a8c2-69a9b78050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ildmarkierungen" ma:readOnly="false" ma:fieldId="{5cf76f15-5ced-4ddc-b409-7134ff3c332f}" ma:taxonomyMulti="true" ma:sspId="2beba7c2-58c3-450a-bfb8-f23ebf5041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c3f8d0-7627-4368-af50-46fa0523f12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13c1cc1-a59d-48c5-a8c2-69a9b780507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D70426B-9F6A-4E82-A987-7BBEB601C4E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D58746-4967-4D86-BE5C-B173E4A24A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3c1cc1-a59d-48c5-a8c2-69a9b780507d"/>
    <ds:schemaRef ds:uri="3dc3f8d0-7627-4368-af50-46fa0523f1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335F477-5A84-472A-AA93-50ABB2FCD3E0}">
  <ds:schemaRefs>
    <ds:schemaRef ds:uri="d13c1cc1-a59d-48c5-a8c2-69a9b780507d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19443</TotalTime>
  <Words>1331</Words>
  <Application>Microsoft Office PowerPoint</Application>
  <PresentationFormat>Widescreen</PresentationFormat>
  <Paragraphs>409</Paragraphs>
  <Slides>35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Calibri</vt:lpstr>
      <vt:lpstr>Cambria Math</vt:lpstr>
      <vt:lpstr>Segoe UI</vt:lpstr>
      <vt:lpstr>TH SarabunPSK</vt:lpstr>
      <vt:lpstr>Times New Roman</vt:lpstr>
      <vt:lpstr>Work Sans</vt:lpstr>
      <vt:lpstr>Work Sans Light</vt:lpstr>
      <vt:lpstr>Work Sans Medium</vt:lpstr>
      <vt:lpstr>KPIT</vt:lpstr>
      <vt:lpstr>2_KPIT</vt:lpstr>
      <vt:lpstr>Controller-Plant model of SPMSM motor</vt:lpstr>
      <vt:lpstr>Overview</vt:lpstr>
      <vt:lpstr>1. The differences between DC and PMSM  </vt:lpstr>
      <vt:lpstr>1. The differences between DC and PMSM  </vt:lpstr>
      <vt:lpstr>1. The differences between DC and PMSM  </vt:lpstr>
      <vt:lpstr>2. Surface Permanent Magnet Synchronous Motor (SPMSM)</vt:lpstr>
      <vt:lpstr>2. Surface Permanent Magnet Synchronous Motor (SPMSM)</vt:lpstr>
      <vt:lpstr>Clarke Transformation</vt:lpstr>
      <vt:lpstr>Park Transformation</vt:lpstr>
      <vt:lpstr>Controlled input</vt:lpstr>
      <vt:lpstr>Less complicated with the dq-axis</vt:lpstr>
      <vt:lpstr>Relationship on SPMSM motor</vt:lpstr>
      <vt:lpstr>Overall idea</vt:lpstr>
      <vt:lpstr>3. Plant Model of SPMSM </vt:lpstr>
      <vt:lpstr>3. Plant Model of SPMSM </vt:lpstr>
      <vt:lpstr>4. Torque Control SPMSM </vt:lpstr>
      <vt:lpstr>4. Torque Control SPMSM</vt:lpstr>
      <vt:lpstr>4. Torque Control SPMSM </vt:lpstr>
      <vt:lpstr>4. Torque Control SPMSM </vt:lpstr>
      <vt:lpstr>5. Speed Control SPMSM </vt:lpstr>
      <vt:lpstr>5. Speed Control SPMSM </vt:lpstr>
      <vt:lpstr>5. Speed control DC motor</vt:lpstr>
      <vt:lpstr>HOW TO INCREASE ω &gt; ω_base ?  </vt:lpstr>
      <vt:lpstr>5. Speed Control SPMSM </vt:lpstr>
      <vt:lpstr>Vector Analyzing </vt:lpstr>
      <vt:lpstr>Field Weakening</vt:lpstr>
      <vt:lpstr>5. Speed Control SPMSM </vt:lpstr>
      <vt:lpstr>5. Speed Control SPMSM </vt:lpstr>
      <vt:lpstr>Field Weakening control </vt:lpstr>
      <vt:lpstr>5. Speed Control SPMSM </vt:lpstr>
      <vt:lpstr>5.2 Speed Control with Decoupling control </vt:lpstr>
      <vt:lpstr>5.2 Speed Control with Decoupling control </vt:lpstr>
      <vt:lpstr>5.2 Speed Control with Decoupling control </vt:lpstr>
      <vt:lpstr>5.2 Speed Control with Decoupling control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of  Electric Vehicle</dc:title>
  <dc:creator>Panatsara Sangtanu</dc:creator>
  <cp:lastModifiedBy>Chayuth Thanakitkoses</cp:lastModifiedBy>
  <cp:revision>298</cp:revision>
  <dcterms:created xsi:type="dcterms:W3CDTF">2022-03-24T01:44:53Z</dcterms:created>
  <dcterms:modified xsi:type="dcterms:W3CDTF">2024-07-19T08:24:26Z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0x01010040369BE1F4C0DA41910E75AF15D8EDC8</vt:lpwstr>
  </property>
  <property fmtid="{D5CDD505-2E9C-101B-9397-08002B2CF9AE}" pid="3" name="MediaServiceImageTags">
    <vt:lpwstr/>
  </property>
</Properties>
</file>